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1" r:id="rId1"/>
  </p:sldMasterIdLst>
  <p:notesMasterIdLst>
    <p:notesMasterId r:id="rId25"/>
  </p:notesMasterIdLst>
  <p:sldIdLst>
    <p:sldId id="273" r:id="rId2"/>
    <p:sldId id="290" r:id="rId3"/>
    <p:sldId id="309" r:id="rId4"/>
    <p:sldId id="297" r:id="rId5"/>
    <p:sldId id="296" r:id="rId6"/>
    <p:sldId id="298" r:id="rId7"/>
    <p:sldId id="299" r:id="rId8"/>
    <p:sldId id="300" r:id="rId9"/>
    <p:sldId id="308" r:id="rId10"/>
    <p:sldId id="301" r:id="rId11"/>
    <p:sldId id="302" r:id="rId12"/>
    <p:sldId id="303" r:id="rId13"/>
    <p:sldId id="287" r:id="rId14"/>
    <p:sldId id="311" r:id="rId15"/>
    <p:sldId id="284" r:id="rId16"/>
    <p:sldId id="312" r:id="rId17"/>
    <p:sldId id="314" r:id="rId18"/>
    <p:sldId id="318" r:id="rId19"/>
    <p:sldId id="306" r:id="rId20"/>
    <p:sldId id="305" r:id="rId21"/>
    <p:sldId id="319" r:id="rId22"/>
    <p:sldId id="316" r:id="rId23"/>
    <p:sldId id="317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71"/>
    <p:restoredTop sz="89124"/>
  </p:normalViewPr>
  <p:slideViewPr>
    <p:cSldViewPr snapToGrid="0" snapToObjects="1">
      <p:cViewPr varScale="1">
        <p:scale>
          <a:sx n="98" d="100"/>
          <a:sy n="98" d="100"/>
        </p:scale>
        <p:origin x="13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tiff>
</file>

<file path=ppt/media/image13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4139F-B2FF-024E-9C23-41B10484EFF7}" type="datetimeFigureOut">
              <a:rPr kumimoji="1" lang="zh-TW" altLang="en-US" smtClean="0"/>
              <a:t>2023/3/20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5BEDD-DF31-1746-B729-3118F95A9B0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00193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99532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BEDD-DF31-1746-B729-3118F95A9B0C}" type="slidenum">
              <a:rPr kumimoji="1" lang="zh-TW" altLang="en-US" smtClean="0"/>
              <a:t>23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97541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22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1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和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02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具有說明文字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54103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6236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09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874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9989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606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7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43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547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939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45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535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416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29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3/20/23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747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sv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866443" y="2861734"/>
            <a:ext cx="7791174" cy="1915647"/>
          </a:xfrm>
        </p:spPr>
        <p:txBody>
          <a:bodyPr/>
          <a:lstStyle/>
          <a:p>
            <a:r>
              <a:rPr lang="en-US" altLang="zh-TW" dirty="0"/>
              <a:t>Homework 001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>
          <a:xfrm>
            <a:off x="866442" y="4777380"/>
            <a:ext cx="6620968" cy="1902609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ym typeface="Wingdings" panose="05000000000000000000" pitchFamily="2" charset="2"/>
              </a:rPr>
              <a:t>Say HELLO</a:t>
            </a:r>
            <a:r>
              <a:rPr lang="zh-TW" altLang="en-US" sz="2800" dirty="0">
                <a:sym typeface="Wingdings" panose="05000000000000000000" pitchFamily="2" charset="2"/>
              </a:rPr>
              <a:t> </a:t>
            </a:r>
            <a:r>
              <a:rPr lang="en-US" altLang="zh-TW" sz="2800" dirty="0">
                <a:sym typeface="Wingdings" panose="05000000000000000000" pitchFamily="2" charset="2"/>
              </a:rPr>
              <a:t>to the system~</a:t>
            </a:r>
          </a:p>
          <a:p>
            <a:endParaRPr lang="en-US" altLang="zh-TW" dirty="0">
              <a:sym typeface="Wingdings" panose="05000000000000000000" pitchFamily="2" charset="2"/>
            </a:endParaRPr>
          </a:p>
          <a:p>
            <a:pPr algn="r"/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Task 1: 2022/3/28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 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TUE. 23:59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 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DUE</a:t>
            </a:r>
            <a:b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</a:b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繳交期限</a:t>
            </a:r>
            <a:endParaRPr lang="zh-TW" altLang="en-US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64E49153-7D05-DC29-C95A-E323891524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44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42"/>
    </mc:Choice>
    <mc:Fallback>
      <p:transition spd="slow" advTm="40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098" x="9075738" y="4972050"/>
          <p14:tracePt t="40101" x="8966200" y="4972050"/>
          <p14:tracePt t="40120" x="8801100" y="4994275"/>
          <p14:tracePt t="40143" x="8778875" y="4994275"/>
          <p14:tracePt t="40144" x="8697913" y="4994275"/>
          <p14:tracePt t="40168" x="8680450" y="4994275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800349"/>
          </a:xfrm>
        </p:spPr>
        <p:txBody>
          <a:bodyPr/>
          <a:lstStyle/>
          <a:p>
            <a:r>
              <a:rPr lang="en-US" altLang="zh-TW" dirty="0"/>
              <a:t>Task 2 – </a:t>
            </a:r>
            <a:r>
              <a:rPr lang="en-US" altLang="zh-TW" sz="4400" dirty="0">
                <a:solidFill>
                  <a:schemeClr val="tx1"/>
                </a:solidFill>
              </a:rPr>
              <a:t>manipulate file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130F991-20B9-0A4C-84C0-AB2D71431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354667"/>
            <a:ext cx="7570399" cy="4893739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solidFill>
                  <a:srgbClr val="FFFF00"/>
                </a:solidFill>
              </a:rPr>
              <a:t>The file “</a:t>
            </a:r>
            <a:r>
              <a:rPr lang="en-US" altLang="zh-TW" sz="2400" dirty="0" err="1">
                <a:solidFill>
                  <a:srgbClr val="FFFF00"/>
                </a:solidFill>
              </a:rPr>
              <a:t>happy.tmp</a:t>
            </a:r>
            <a:r>
              <a:rPr lang="en-US" altLang="zh-TW" sz="2400" dirty="0">
                <a:solidFill>
                  <a:srgbClr val="FFFF00"/>
                </a:solidFill>
              </a:rPr>
              <a:t>” has been add a sentence on the head of the file</a:t>
            </a:r>
          </a:p>
          <a:p>
            <a:pPr lvl="1"/>
            <a:r>
              <a:rPr lang="en-US" altLang="zh-TW" sz="2000" dirty="0">
                <a:solidFill>
                  <a:schemeClr val="bg1"/>
                </a:solidFill>
                <a:highlight>
                  <a:srgbClr val="00FF00"/>
                </a:highlight>
              </a:rPr>
              <a:t>\\----Say Hello to s1234567!----\\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782225" y="251239"/>
            <a:ext cx="61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G</a:t>
            </a:r>
            <a:endParaRPr kumimoji="1" lang="zh-TW" altLang="en-US" sz="4000" b="1" dirty="0"/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1A9D81A9-A675-5945-B611-F1C11E5C98EC}"/>
              </a:ext>
            </a:extLst>
          </p:cNvPr>
          <p:cNvGrpSpPr/>
          <p:nvPr/>
        </p:nvGrpSpPr>
        <p:grpSpPr>
          <a:xfrm>
            <a:off x="874892" y="2674057"/>
            <a:ext cx="7352688" cy="4100007"/>
            <a:chOff x="874892" y="2674057"/>
            <a:chExt cx="7352688" cy="4100007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D1C58FCA-8A5E-9647-9ACB-20DD5136C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1682" y="2696635"/>
              <a:ext cx="7255898" cy="4077429"/>
            </a:xfrm>
            <a:prstGeom prst="rect">
              <a:avLst/>
            </a:prstGeom>
          </p:spPr>
        </p:pic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6615AE9-68AB-4C40-9906-3C6A7E60BAF2}"/>
                </a:ext>
              </a:extLst>
            </p:cNvPr>
            <p:cNvSpPr/>
            <p:nvPr/>
          </p:nvSpPr>
          <p:spPr>
            <a:xfrm>
              <a:off x="6423381" y="2674057"/>
              <a:ext cx="1693333" cy="395111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31377E76-1E7F-8F48-9E20-11B5246F5D97}"/>
                </a:ext>
              </a:extLst>
            </p:cNvPr>
            <p:cNvSpPr/>
            <p:nvPr/>
          </p:nvSpPr>
          <p:spPr>
            <a:xfrm>
              <a:off x="6423381" y="4362816"/>
              <a:ext cx="1693333" cy="395111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F4A2F0D-DEBE-244A-8E5E-C6FD7C7DC484}"/>
                </a:ext>
              </a:extLst>
            </p:cNvPr>
            <p:cNvSpPr/>
            <p:nvPr/>
          </p:nvSpPr>
          <p:spPr>
            <a:xfrm>
              <a:off x="874892" y="4684207"/>
              <a:ext cx="6259688" cy="395111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94544DA1-FF70-2E0D-0895-DF1EE98F27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313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62"/>
    </mc:Choice>
    <mc:Fallback>
      <p:transition spd="slow" advTm="45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97" x="4457700" y="2428875"/>
          <p14:tracePt t="4903" x="4457700" y="2393950"/>
          <p14:tracePt t="4910" x="4457700" y="2336800"/>
          <p14:tracePt t="4914" x="4457700" y="2303463"/>
          <p14:tracePt t="4941" x="4457700" y="2268538"/>
          <p14:tracePt t="4948" x="4457700" y="2114550"/>
          <p14:tracePt t="4953" x="4457700" y="2039938"/>
          <p14:tracePt t="4961" x="4486275" y="1971675"/>
          <p14:tracePt t="4970" x="4508500" y="1885950"/>
          <p14:tracePt t="4983" x="4543425" y="1806575"/>
          <p14:tracePt t="4989" x="4565650" y="1725613"/>
          <p14:tracePt t="4995" x="4589463" y="1651000"/>
          <p14:tracePt t="5004" x="4635500" y="1497013"/>
          <p14:tracePt t="5016" x="4686300" y="1406525"/>
          <p14:tracePt t="5017" x="4732338" y="1308100"/>
          <p14:tracePt t="5026" x="4800600" y="1206500"/>
          <p14:tracePt t="5032" x="4875213" y="1096963"/>
          <p14:tracePt t="5040" x="4943475" y="1006475"/>
          <p14:tracePt t="5050" x="5022850" y="874713"/>
          <p14:tracePt t="5056" x="5121275" y="742950"/>
          <p14:tracePt t="5064" x="5218113" y="622300"/>
          <p14:tracePt t="5072" x="5308600" y="496888"/>
          <p14:tracePt t="5086" x="5407025" y="388938"/>
          <p14:tracePt t="5093" x="5440363" y="342900"/>
          <p14:tracePt t="5096" x="5618163" y="177800"/>
          <p14:tracePt t="5104" x="5664200" y="142875"/>
          <p14:tracePt t="5116" x="5840413" y="22225"/>
          <p14:tracePt t="5400" x="6550025" y="22225"/>
          <p14:tracePt t="5410" x="6561138" y="131763"/>
          <p14:tracePt t="5414" x="6618288" y="257175"/>
          <p14:tracePt t="5422" x="6680200" y="422275"/>
          <p14:tracePt t="5436" x="6761163" y="588963"/>
          <p14:tracePt t="5438" x="6869113" y="788988"/>
          <p14:tracePt t="5444" x="7058025" y="1131888"/>
          <p14:tracePt t="5455" x="7315200" y="1497013"/>
          <p14:tracePt t="5466" x="7561263" y="1851025"/>
          <p14:tracePt t="5470" x="7835900" y="2160588"/>
          <p14:tracePt t="5477" x="8104188" y="2406650"/>
          <p14:tracePt t="5487" x="8235950" y="2479675"/>
          <p14:tracePt t="5498" x="8458200" y="2635250"/>
          <p14:tracePt t="5504" x="8647113" y="2749550"/>
          <p14:tracePt t="5507" x="8721725" y="2782888"/>
          <p14:tracePt t="5521" x="8847138" y="2846388"/>
          <p14:tracePt t="5524" x="8897938" y="2868613"/>
          <p14:tracePt t="5650" x="8812213" y="2903538"/>
          <p14:tracePt t="5660" x="8755063" y="3000375"/>
          <p14:tracePt t="5665" x="8697913" y="3103563"/>
          <p14:tracePt t="5673" x="8647113" y="3189288"/>
          <p14:tracePt t="5684" x="8612188" y="3246438"/>
          <p14:tracePt t="5689" x="8578850" y="3314700"/>
          <p14:tracePt t="5706" x="8566150" y="3354388"/>
          <p14:tracePt t="5709" x="8543925" y="3378200"/>
          <p14:tracePt t="5714" x="8543925" y="3400425"/>
          <p14:tracePt t="5721" x="8532813" y="3411538"/>
          <p14:tracePt t="5742" x="8521700" y="3435350"/>
          <p14:tracePt t="5753" x="8521700" y="3422650"/>
          <p14:tracePt t="5765" x="8543925" y="3343275"/>
          <p14:tracePt t="5770" x="8589963" y="3222625"/>
          <p14:tracePt t="5777" x="8647113" y="3103563"/>
          <p14:tracePt t="5784" x="8669338" y="3046413"/>
          <p14:tracePt t="5799" x="8697913" y="3000375"/>
          <p14:tracePt t="5802" x="8732838" y="2949575"/>
          <p14:tracePt t="5810" x="8766175" y="2879725"/>
          <p14:tracePt t="5816" x="8778875" y="2879725"/>
          <p14:tracePt t="5832" x="8789988" y="2879725"/>
          <p14:tracePt t="5839" x="8789988" y="2925763"/>
          <p14:tracePt t="5847" x="8755063" y="3011488"/>
          <p14:tracePt t="5855" x="8732838" y="3035300"/>
          <p14:tracePt t="5865" x="8669338" y="3092450"/>
          <p14:tracePt t="5872" x="8623300" y="3125788"/>
          <p14:tracePt t="5879" x="8555038" y="3178175"/>
          <p14:tracePt t="5888" x="8493125" y="3189288"/>
          <p14:tracePt t="5898" x="8435975" y="3200400"/>
          <p14:tracePt t="5904" x="8378825" y="3211513"/>
          <p14:tracePt t="5911" x="8355013" y="3211513"/>
          <p14:tracePt t="5919" x="8315325" y="3211513"/>
          <p14:tracePt t="5932" x="8280400" y="3211513"/>
          <p14:tracePt t="5935" x="8247063" y="3200400"/>
          <p14:tracePt t="5943" x="8223250" y="3189288"/>
          <p14:tracePt t="5951" x="8212138" y="3165475"/>
          <p14:tracePt t="5965" x="8201025" y="3149600"/>
          <p14:tracePt t="5971" x="8189913" y="3136900"/>
          <p14:tracePt t="5976" x="8189913" y="3125788"/>
          <p14:tracePt t="5988" x="8178800" y="3125788"/>
          <p14:tracePt t="5998" x="8166100" y="3114675"/>
          <p14:tracePt t="6140" x="8166100" y="3103563"/>
          <p14:tracePt t="6148" x="8166100" y="3046413"/>
          <p14:tracePt t="6156" x="8166100" y="3000375"/>
          <p14:tracePt t="6164" x="8166100" y="2989263"/>
          <p14:tracePt t="6172" x="8166100" y="2971800"/>
          <p14:tracePt t="6182" x="8166100" y="2960688"/>
          <p14:tracePt t="6188" x="8154988" y="2960688"/>
          <p14:tracePt t="6195" x="8126413" y="2960688"/>
          <p14:tracePt t="6205" x="8115300" y="2960688"/>
          <p14:tracePt t="6215" x="8080375" y="2960688"/>
          <p14:tracePt t="6221" x="8035925" y="2960688"/>
          <p14:tracePt t="6227" x="7966075" y="2971800"/>
          <p14:tracePt t="6239" x="7904163" y="2989263"/>
          <p14:tracePt t="6244" x="7835900" y="3000375"/>
          <p14:tracePt t="6255" x="7750175" y="3022600"/>
          <p14:tracePt t="6265" x="7680325" y="3046413"/>
          <p14:tracePt t="6271" x="7612063" y="3057525"/>
          <p14:tracePt t="6277" x="7537450" y="3068638"/>
          <p14:tracePt t="6288" x="7480300" y="3079750"/>
          <p14:tracePt t="6299" x="7458075" y="3092450"/>
          <p14:tracePt t="6300" x="7412038" y="3103563"/>
          <p14:tracePt t="6307" x="7372350" y="3114675"/>
          <p14:tracePt t="6314" x="7350125" y="3125788"/>
          <p14:tracePt t="6322" x="7326313" y="3125788"/>
          <p14:tracePt t="6332" x="7304088" y="3136900"/>
          <p14:tracePt t="6338" x="7280275" y="3136900"/>
          <p14:tracePt t="6346" x="7269163" y="3136900"/>
          <p14:tracePt t="6355" x="7246938" y="3136900"/>
          <p14:tracePt t="6366" x="7218363" y="3136900"/>
          <p14:tracePt t="6371" x="7207250" y="3136900"/>
          <p14:tracePt t="6378" x="7183438" y="3136900"/>
          <p14:tracePt t="6388" x="7161213" y="3136900"/>
          <p14:tracePt t="6399" x="7137400" y="3136900"/>
          <p14:tracePt t="6405" x="7126288" y="3136900"/>
          <p14:tracePt t="6410" x="7115175" y="3136900"/>
          <p14:tracePt t="6421" x="7092950" y="3136900"/>
          <p14:tracePt t="6432" x="7080250" y="3136900"/>
          <p14:tracePt t="6437" x="7069138" y="3136900"/>
          <p14:tracePt t="6443" x="7058025" y="3136900"/>
          <p14:tracePt t="6455" x="7046913" y="3136900"/>
          <p14:tracePt t="6465" x="7029450" y="3136900"/>
          <p14:tracePt t="6471" x="7018338" y="3136900"/>
          <p14:tracePt t="6476" x="6994525" y="3136900"/>
          <p14:tracePt t="6498" x="6983413" y="3136900"/>
          <p14:tracePt t="6505" x="6972300" y="3125788"/>
          <p14:tracePt t="6506" x="6961188" y="3114675"/>
          <p14:tracePt t="6515" x="6950075" y="3114675"/>
          <p14:tracePt t="6528" x="6937375" y="3103563"/>
          <p14:tracePt t="6538" x="6937375" y="3092450"/>
          <p14:tracePt t="6549" x="6926263" y="3079750"/>
          <p14:tracePt t="6553" x="6926263" y="3068638"/>
          <p14:tracePt t="6560" x="6926263" y="3046413"/>
          <p14:tracePt t="6568" x="6926263" y="3035300"/>
          <p14:tracePt t="6582" x="6926263" y="3011488"/>
          <p14:tracePt t="6585" x="6915150" y="2989263"/>
          <p14:tracePt t="6593" x="6915150" y="2960688"/>
          <p14:tracePt t="6600" x="6915150" y="2949575"/>
          <p14:tracePt t="6614" x="6915150" y="2925763"/>
          <p14:tracePt t="6617" x="6915150" y="2903538"/>
          <p14:tracePt t="6624" x="6915150" y="2892425"/>
          <p14:tracePt t="6631" x="6915150" y="2868613"/>
          <p14:tracePt t="6639" x="6915150" y="2857500"/>
          <p14:tracePt t="6649" x="6915150" y="2846388"/>
          <p14:tracePt t="6656" x="6915150" y="2835275"/>
          <p14:tracePt t="6663" x="6915150" y="2811463"/>
          <p14:tracePt t="6672" x="6904038" y="2800350"/>
          <p14:tracePt t="6683" x="6904038" y="2782888"/>
          <p14:tracePt t="6689" x="6904038" y="2771775"/>
          <p14:tracePt t="6694" x="6904038" y="2760663"/>
          <p14:tracePt t="6705" x="6904038" y="2736850"/>
          <p14:tracePt t="6715" x="6904038" y="2725738"/>
          <p14:tracePt t="6722" x="6904038" y="2714625"/>
          <p14:tracePt t="6727" x="6904038" y="2703513"/>
          <p14:tracePt t="6738" x="6904038" y="2692400"/>
          <p14:tracePt t="6749" x="6904038" y="2679700"/>
          <p14:tracePt t="6755" x="6904038" y="2668588"/>
          <p14:tracePt t="6760" x="6904038" y="2657475"/>
          <p14:tracePt t="6777" x="6904038" y="2646363"/>
          <p14:tracePt t="6778" x="6904038" y="2635250"/>
          <p14:tracePt t="6789" x="6915150" y="2622550"/>
          <p14:tracePt t="6790" x="6926263" y="2622550"/>
          <p14:tracePt t="6800" x="6937375" y="2606675"/>
          <p14:tracePt t="6806" x="6950075" y="2593975"/>
          <p14:tracePt t="6813" x="6972300" y="2593975"/>
          <p14:tracePt t="6822" x="6994525" y="2582863"/>
          <p14:tracePt t="6832" x="7018338" y="2582863"/>
          <p14:tracePt t="6839" x="7046913" y="2582863"/>
          <p14:tracePt t="6845" x="7092950" y="2571750"/>
          <p14:tracePt t="6855" x="7115175" y="2571750"/>
          <p14:tracePt t="6865" x="7150100" y="2571750"/>
          <p14:tracePt t="6872" x="7172325" y="2571750"/>
          <p14:tracePt t="6877" x="7207250" y="2571750"/>
          <p14:tracePt t="6888" x="7246938" y="2560638"/>
          <p14:tracePt t="6899" x="7304088" y="2560638"/>
          <p14:tracePt t="6905" x="7337425" y="2549525"/>
          <p14:tracePt t="6910" x="7383463" y="2549525"/>
          <p14:tracePt t="6922" x="7423150" y="2549525"/>
          <p14:tracePt t="6931" x="7469188" y="2549525"/>
          <p14:tracePt t="6938" x="7515225" y="2549525"/>
          <p14:tracePt t="6943" x="7550150" y="2549525"/>
          <p14:tracePt t="6955" x="7572375" y="2549525"/>
          <p14:tracePt t="6956" x="7612063" y="2549525"/>
          <p14:tracePt t="6965" x="7646988" y="2549525"/>
          <p14:tracePt t="6972" x="7680325" y="2549525"/>
          <p14:tracePt t="6980" x="7704138" y="2560638"/>
          <p14:tracePt t="6989" x="7726363" y="2560638"/>
          <p14:tracePt t="6998" x="7761288" y="2560638"/>
          <p14:tracePt t="7005" x="7789863" y="2571750"/>
          <p14:tracePt t="7011" x="7800975" y="2571750"/>
          <p14:tracePt t="7022" x="7835900" y="2571750"/>
          <p14:tracePt t="7032" x="7869238" y="2593975"/>
          <p14:tracePt t="7048" x="7880350" y="2606675"/>
          <p14:tracePt t="7056" x="7915275" y="2635250"/>
          <p14:tracePt t="7061" x="7937500" y="2657475"/>
          <p14:tracePt t="7082" x="7950200" y="2679700"/>
          <p14:tracePt t="7083" x="7966075" y="2679700"/>
          <p14:tracePt t="7090" x="7966075" y="2692400"/>
          <p14:tracePt t="7098" x="7978775" y="2703513"/>
          <p14:tracePt t="7130" x="7978775" y="2714625"/>
          <p14:tracePt t="7149" x="7978775" y="2725738"/>
          <p14:tracePt t="7155" x="7978775" y="2749550"/>
          <p14:tracePt t="7162" x="7978775" y="2771775"/>
          <p14:tracePt t="7170" x="7966075" y="2782888"/>
          <p14:tracePt t="7182" x="7937500" y="2811463"/>
          <p14:tracePt t="7185" x="7915275" y="2835275"/>
          <p14:tracePt t="7193" x="7880350" y="2857500"/>
          <p14:tracePt t="7201" x="7847013" y="2879725"/>
          <p14:tracePt t="7215" x="7823200" y="2892425"/>
          <p14:tracePt t="7219" x="7778750" y="2914650"/>
          <p14:tracePt t="7226" x="7737475" y="2925763"/>
          <p14:tracePt t="7233" x="7693025" y="2936875"/>
          <p14:tracePt t="7247" x="7646988" y="2960688"/>
          <p14:tracePt t="7250" x="7600950" y="2989263"/>
          <p14:tracePt t="7257" x="7550150" y="3000375"/>
          <p14:tracePt t="7265" x="7504113" y="3022600"/>
          <p14:tracePt t="7273" x="7446963" y="3046413"/>
          <p14:tracePt t="7282" x="7394575" y="3068638"/>
          <p14:tracePt t="7289" x="7350125" y="3092450"/>
          <p14:tracePt t="7296" x="7315200" y="3092450"/>
          <p14:tracePt t="7312" x="7280275" y="3114675"/>
          <p14:tracePt t="7313" x="7235825" y="3125788"/>
          <p14:tracePt t="7322" x="7194550" y="3136900"/>
          <p14:tracePt t="7332" x="7161213" y="3136900"/>
          <p14:tracePt t="7339" x="7126288" y="3136900"/>
          <p14:tracePt t="7344" x="7104063" y="3149600"/>
          <p14:tracePt t="7356" x="7069138" y="3149600"/>
          <p14:tracePt t="7367" x="7046913" y="3165475"/>
          <p14:tracePt t="7368" x="7018338" y="3165475"/>
          <p14:tracePt t="7377" x="7007225" y="3165475"/>
          <p14:tracePt t="7383" x="6983413" y="3165475"/>
          <p14:tracePt t="7399" x="6972300" y="3165475"/>
          <p14:tracePt t="7400" x="6961188" y="3165475"/>
          <p14:tracePt t="7407" x="6950075" y="3165475"/>
          <p14:tracePt t="7415" x="6937375" y="3165475"/>
          <p14:tracePt t="7423" x="6926263" y="3165475"/>
          <p14:tracePt t="7432" x="6915150" y="3149600"/>
          <p14:tracePt t="7439" x="6904038" y="3149600"/>
          <p14:tracePt t="7456" x="6892925" y="3149600"/>
          <p14:tracePt t="7470" x="6880225" y="3149600"/>
          <p14:tracePt t="7478" x="6880225" y="3136900"/>
          <p14:tracePt t="7486" x="6869113" y="3136900"/>
          <p14:tracePt t="7510" x="6851650" y="3136900"/>
          <p14:tracePt t="7536" x="6840538" y="3125788"/>
          <p14:tracePt t="7564" x="6829425" y="3125788"/>
          <p14:tracePt t="7583" x="6829425" y="3114675"/>
          <p14:tracePt t="7597" x="6829425" y="3103563"/>
          <p14:tracePt t="7606" x="6818313" y="3103563"/>
          <p14:tracePt t="7629" x="6818313" y="3092450"/>
          <p14:tracePt t="7834" x="6818313" y="3079750"/>
          <p14:tracePt t="7850" x="6818313" y="3068638"/>
          <p14:tracePt t="7851" x="6818313" y="3046413"/>
          <p14:tracePt t="7860" x="6818313" y="3022600"/>
          <p14:tracePt t="7866" x="6818313" y="3000375"/>
          <p14:tracePt t="7874" x="6818313" y="2971800"/>
          <p14:tracePt t="7883" x="6818313" y="2936875"/>
          <p14:tracePt t="7890" x="6818313" y="2914650"/>
          <p14:tracePt t="7897" x="6818313" y="2879725"/>
          <p14:tracePt t="7906" x="6818313" y="2857500"/>
          <p14:tracePt t="7915" x="6818313" y="2835275"/>
          <p14:tracePt t="7922" x="6818313" y="2811463"/>
          <p14:tracePt t="7929" x="6829425" y="2800350"/>
          <p14:tracePt t="7937" x="6840538" y="2782888"/>
          <p14:tracePt t="7948" x="6851650" y="2760663"/>
          <p14:tracePt t="7953" x="6869113" y="2749550"/>
          <p14:tracePt t="7961" x="6880225" y="2736850"/>
          <p14:tracePt t="7969" x="6892925" y="2725738"/>
          <p14:tracePt t="7982" x="6915150" y="2714625"/>
          <p14:tracePt t="7986" x="6926263" y="2714625"/>
          <p14:tracePt t="7993" x="6950075" y="2692400"/>
          <p14:tracePt t="8000" x="6961188" y="2679700"/>
          <p14:tracePt t="8015" x="6983413" y="2679700"/>
          <p14:tracePt t="8018" x="7007225" y="2657475"/>
          <p14:tracePt t="8026" x="7046913" y="2635250"/>
          <p14:tracePt t="8032" x="7069138" y="2606675"/>
          <p14:tracePt t="8048" x="7092950" y="2593975"/>
          <p14:tracePt t="8049" x="7126288" y="2571750"/>
          <p14:tracePt t="8056" x="7137400" y="2560638"/>
          <p14:tracePt t="8064" x="7161213" y="2549525"/>
          <p14:tracePt t="8073" x="7218363" y="2525713"/>
          <p14:tracePt t="8082" x="7235825" y="2525713"/>
          <p14:tracePt t="8089" x="7269163" y="2514600"/>
          <p14:tracePt t="8095" x="7304088" y="2514600"/>
          <p14:tracePt t="8103" x="7326313" y="2514600"/>
          <p14:tracePt t="8114" x="7350125" y="2514600"/>
          <p14:tracePt t="8120" x="7372350" y="2514600"/>
          <p14:tracePt t="8132" x="7394575" y="2514600"/>
          <p14:tracePt t="8135" x="7423150" y="2514600"/>
          <p14:tracePt t="8144" x="7435850" y="2514600"/>
          <p14:tracePt t="8151" x="7446963" y="2525713"/>
          <p14:tracePt t="8165" x="7458075" y="2536825"/>
          <p14:tracePt t="8168" x="7469188" y="2549525"/>
          <p14:tracePt t="8176" x="7480300" y="2560638"/>
          <p14:tracePt t="8182" x="7493000" y="2582863"/>
          <p14:tracePt t="8198" x="7493000" y="2593975"/>
          <p14:tracePt t="8199" x="7504113" y="2646363"/>
          <p14:tracePt t="8207" x="7504113" y="2668588"/>
          <p14:tracePt t="8214" x="7515225" y="2703513"/>
          <p14:tracePt t="8223" x="7515225" y="2736850"/>
          <p14:tracePt t="8232" x="7515225" y="2782888"/>
          <p14:tracePt t="8239" x="7515225" y="2835275"/>
          <p14:tracePt t="8246" x="7515225" y="2857500"/>
          <p14:tracePt t="8253" x="7515225" y="2892425"/>
          <p14:tracePt t="8265" x="7515225" y="2925763"/>
          <p14:tracePt t="8270" x="7504113" y="2949575"/>
          <p14:tracePt t="8278" x="7493000" y="2989263"/>
          <p14:tracePt t="8286" x="7493000" y="3000375"/>
          <p14:tracePt t="8298" x="7480300" y="3011488"/>
          <p14:tracePt t="8302" x="7480300" y="3022600"/>
          <p14:tracePt t="8310" x="7469188" y="3035300"/>
          <p14:tracePt t="8436" x="7458075" y="3035300"/>
          <p14:tracePt t="8643" x="7469188" y="3035300"/>
          <p14:tracePt t="8745" x="7469188" y="3022600"/>
          <p14:tracePt t="8765" x="7469188" y="3011488"/>
          <p14:tracePt t="8770" x="7480300" y="3011488"/>
          <p14:tracePt t="8777" x="7480300" y="3000375"/>
          <p14:tracePt t="8784" x="7480300" y="2989263"/>
          <p14:tracePt t="8798" x="7493000" y="2971800"/>
          <p14:tracePt t="8802" x="7504113" y="2960688"/>
          <p14:tracePt t="8809" x="7515225" y="2949575"/>
          <p14:tracePt t="8816" x="7526338" y="2936875"/>
          <p14:tracePt t="8824" x="7537450" y="2936875"/>
          <p14:tracePt t="8833" x="7550150" y="2925763"/>
          <p14:tracePt t="8841" x="7572375" y="2925763"/>
          <p14:tracePt t="8847" x="7600950" y="2925763"/>
          <p14:tracePt t="8865" x="7612063" y="2925763"/>
          <p14:tracePt t="8866" x="7623175" y="2925763"/>
          <p14:tracePt t="8871" x="7646988" y="2925763"/>
          <p14:tracePt t="8879" x="7669213" y="2925763"/>
          <p14:tracePt t="8887" x="7680325" y="2925763"/>
          <p14:tracePt t="8898" x="7704138" y="2925763"/>
          <p14:tracePt t="8903" x="7726363" y="2925763"/>
          <p14:tracePt t="8919" x="7750175" y="2925763"/>
          <p14:tracePt t="8927" x="7761288" y="2925763"/>
          <p14:tracePt t="8935" x="7778750" y="2925763"/>
          <p14:tracePt t="8948" x="7789863" y="2925763"/>
          <p14:tracePt t="8959" x="7800975" y="2925763"/>
          <p14:tracePt t="8990" x="7812088" y="2925763"/>
          <p14:tracePt t="9037" x="7823200" y="2925763"/>
          <p14:tracePt t="10019" x="7812088" y="2949575"/>
          <p14:tracePt t="10027" x="7812088" y="2971800"/>
          <p14:tracePt t="10035" x="7800975" y="3011488"/>
          <p14:tracePt t="10050" x="7789863" y="3046413"/>
          <p14:tracePt t="10051" x="7778750" y="3103563"/>
          <p14:tracePt t="10060" x="7750175" y="3165475"/>
          <p14:tracePt t="10067" x="7737475" y="3235325"/>
          <p14:tracePt t="10081" x="7715250" y="3314700"/>
          <p14:tracePt t="10084" x="7704138" y="3389313"/>
          <p14:tracePt t="10093" x="7680325" y="3468688"/>
          <p14:tracePt t="10098" x="7658100" y="3532188"/>
          <p14:tracePt t="10107" x="7646988" y="3600450"/>
          <p14:tracePt t="10116" x="7623175" y="3657600"/>
          <p14:tracePt t="10122" x="7612063" y="3721100"/>
          <p14:tracePt t="10130" x="7600950" y="3778250"/>
          <p14:tracePt t="10138" x="7572375" y="3835400"/>
          <p14:tracePt t="10148" x="7572375" y="3886200"/>
          <p14:tracePt t="10154" x="7561263" y="3908425"/>
          <p14:tracePt t="10161" x="7561263" y="3965575"/>
          <p14:tracePt t="10170" x="7561263" y="4000500"/>
          <p14:tracePt t="10181" x="7550150" y="4022725"/>
          <p14:tracePt t="10185" x="7550150" y="4046538"/>
          <p14:tracePt t="10193" x="7550150" y="4057650"/>
          <p14:tracePt t="10201" x="7550150" y="4075113"/>
          <p14:tracePt t="10226" x="7550150" y="4057650"/>
          <p14:tracePt t="10233" x="7550150" y="4011613"/>
          <p14:tracePt t="10395" x="7550150" y="4022725"/>
          <p14:tracePt t="10410" x="7550150" y="4035425"/>
          <p14:tracePt t="10415" x="7537450" y="4057650"/>
          <p14:tracePt t="10430" x="7526338" y="4086225"/>
          <p14:tracePt t="10431" x="7526338" y="4132263"/>
          <p14:tracePt t="10439" x="7515225" y="4178300"/>
          <p14:tracePt t="10447" x="7504113" y="4235450"/>
          <p14:tracePt t="10455" x="7504113" y="4297363"/>
          <p14:tracePt t="10465" x="7504113" y="4332288"/>
          <p14:tracePt t="10470" x="7504113" y="4365625"/>
          <p14:tracePt t="10478" x="7504113" y="4400550"/>
          <p14:tracePt t="10486" x="7504113" y="4440238"/>
          <p14:tracePt t="10498" x="7504113" y="4451350"/>
          <p14:tracePt t="10502" x="7504113" y="4464050"/>
          <p14:tracePt t="10510" x="7504113" y="4475163"/>
          <p14:tracePt t="10520" x="7504113" y="4486275"/>
          <p14:tracePt t="10548" x="7504113" y="4497388"/>
          <p14:tracePt t="10613" x="7504113" y="4508500"/>
          <p14:tracePt t="10636" x="7504113" y="4521200"/>
          <p14:tracePt t="10650" x="7504113" y="4532313"/>
          <p14:tracePt t="10654" x="7515225" y="4543425"/>
          <p14:tracePt t="10661" x="7515225" y="4554538"/>
          <p14:tracePt t="10668" x="7515225" y="4578350"/>
          <p14:tracePt t="10683" x="7515225" y="4589463"/>
          <p14:tracePt t="10685" x="7515225" y="4606925"/>
          <p14:tracePt t="10700" x="7526338" y="4618038"/>
          <p14:tracePt t="10732" x="7526338" y="4629150"/>
          <p14:tracePt t="10906" x="7515225" y="4640263"/>
          <p14:tracePt t="10914" x="7504113" y="4640263"/>
          <p14:tracePt t="10922" x="7480300" y="4651375"/>
          <p14:tracePt t="10930" x="7458075" y="4664075"/>
          <p14:tracePt t="10937" x="7446963" y="4675188"/>
          <p14:tracePt t="10945" x="7423150" y="4675188"/>
          <p14:tracePt t="10953" x="7394575" y="4686300"/>
          <p14:tracePt t="10965" x="7361238" y="4686300"/>
          <p14:tracePt t="10969" x="7337425" y="4697413"/>
          <p14:tracePt t="10978" x="7315200" y="4697413"/>
          <p14:tracePt t="10985" x="7280275" y="4697413"/>
          <p14:tracePt t="10998" x="7258050" y="4697413"/>
          <p14:tracePt t="11001" x="7218363" y="4697413"/>
          <p14:tracePt t="11010" x="7207250" y="4686300"/>
          <p14:tracePt t="11017" x="7161213" y="4675188"/>
          <p14:tracePt t="11032" x="7150100" y="4664075"/>
          <p14:tracePt t="11033" x="7126288" y="4651375"/>
          <p14:tracePt t="11042" x="7115175" y="4640263"/>
          <p14:tracePt t="11055" x="7104063" y="4629150"/>
          <p14:tracePt t="11061" x="7092950" y="4618038"/>
          <p14:tracePt t="11082" x="7080250" y="4606925"/>
          <p14:tracePt t="11083" x="7069138" y="4606925"/>
          <p14:tracePt t="11176" x="7080250" y="4606925"/>
          <p14:tracePt t="11183" x="7092950" y="4606925"/>
          <p14:tracePt t="11193" x="7104063" y="4606925"/>
          <p14:tracePt t="11198" x="7115175" y="4618038"/>
          <p14:tracePt t="11206" x="7137400" y="4618038"/>
          <p14:tracePt t="11216" x="7161213" y="4618038"/>
          <p14:tracePt t="11222" x="7172325" y="4618038"/>
          <p14:tracePt t="11230" x="7194550" y="4629150"/>
          <p14:tracePt t="11239" x="7218363" y="4629150"/>
          <p14:tracePt t="11249" x="7246938" y="4629150"/>
          <p14:tracePt t="11254" x="7269163" y="4629150"/>
          <p14:tracePt t="11262" x="7292975" y="4629150"/>
          <p14:tracePt t="11270" x="7326313" y="4629150"/>
          <p14:tracePt t="11282" x="7361238" y="4629150"/>
          <p14:tracePt t="11286" x="7394575" y="4618038"/>
          <p14:tracePt t="11294" x="7412038" y="4618038"/>
          <p14:tracePt t="11301" x="7446963" y="4618038"/>
          <p14:tracePt t="11321" x="7480300" y="4606925"/>
          <p14:tracePt t="11322" x="7504113" y="4606925"/>
          <p14:tracePt t="11333" x="7526338" y="4606925"/>
          <p14:tracePt t="11334" x="7561263" y="4606925"/>
          <p14:tracePt t="11344" x="7572375" y="4606925"/>
          <p14:tracePt t="11349" x="7600950" y="4606925"/>
          <p14:tracePt t="11365" x="7612063" y="4606925"/>
          <p14:tracePt t="11366" x="7635875" y="4606925"/>
          <p14:tracePt t="11373" x="7646988" y="4606925"/>
          <p14:tracePt t="11388" x="7658100" y="4618038"/>
          <p14:tracePt t="11404" x="7669213" y="4618038"/>
          <p14:tracePt t="11420" x="7680325" y="4629150"/>
          <p14:tracePt t="11444" x="7693025" y="4629150"/>
          <p14:tracePt t="11464" x="7704138" y="4629150"/>
          <p14:tracePt t="11477" x="7715250" y="4640263"/>
          <p14:tracePt t="11499" x="7726363" y="4640263"/>
          <p14:tracePt t="11510" x="7726363" y="4651375"/>
          <p14:tracePt t="11516" x="7737475" y="4651375"/>
          <p14:tracePt t="11539" x="7750175" y="4651375"/>
          <p14:tracePt t="11547" x="7750175" y="4664075"/>
          <p14:tracePt t="12568" x="7737475" y="4664075"/>
          <p14:tracePt t="12579" x="7715250" y="4664075"/>
          <p14:tracePt t="12584" x="7693025" y="4664075"/>
          <p14:tracePt t="12599" x="7658100" y="4664075"/>
          <p14:tracePt t="12600" x="7623175" y="4675188"/>
          <p14:tracePt t="12612" x="7583488" y="4686300"/>
          <p14:tracePt t="12616" x="7537450" y="4708525"/>
          <p14:tracePt t="12624" x="7493000" y="4732338"/>
          <p14:tracePt t="12634" x="7446963" y="4754563"/>
          <p14:tracePt t="12640" x="7412038" y="4765675"/>
          <p14:tracePt t="12648" x="7361238" y="4794250"/>
          <p14:tracePt t="12665" x="7280275" y="4818063"/>
          <p14:tracePt t="12671" x="7235825" y="4829175"/>
          <p14:tracePt t="12684" x="7194550" y="4840288"/>
          <p14:tracePt t="12688" x="7137400" y="4851400"/>
          <p14:tracePt t="12696" x="7092950" y="4864100"/>
          <p14:tracePt t="12703" x="7029450" y="4875213"/>
          <p14:tracePt t="12716" x="6983413" y="4897438"/>
          <p14:tracePt t="12720" x="6915150" y="4921250"/>
          <p14:tracePt t="12728" x="6869113" y="4943475"/>
          <p14:tracePt t="12734" x="6807200" y="4972050"/>
          <p14:tracePt t="12750" x="6750050" y="4994275"/>
          <p14:tracePt t="12751" x="6692900" y="5018088"/>
          <p14:tracePt t="12761" x="6640513" y="5040313"/>
          <p14:tracePt t="12766" x="6594475" y="5051425"/>
          <p14:tracePt t="12781" x="6572250" y="5051425"/>
          <p14:tracePt t="12786" x="6537325" y="5064125"/>
          <p14:tracePt t="12798" x="6526213" y="5075238"/>
          <p14:tracePt t="12932" x="6550025" y="5075238"/>
          <p14:tracePt t="12933" x="6561138" y="5075238"/>
          <p14:tracePt t="12940" x="6572250" y="5075238"/>
          <p14:tracePt t="12948" x="6572250" y="5064125"/>
          <p14:tracePt t="12956" x="6583363" y="5064125"/>
          <p14:tracePt t="12966" x="6583363" y="5051425"/>
          <p14:tracePt t="12972" x="6583363" y="5040313"/>
          <p14:tracePt t="12980" x="6583363" y="5029200"/>
          <p14:tracePt t="12988" x="6583363" y="5018088"/>
          <p14:tracePt t="13000" x="6572250" y="5006975"/>
          <p14:tracePt t="13005" x="6550025" y="4983163"/>
          <p14:tracePt t="13012" x="6537325" y="4972050"/>
          <p14:tracePt t="13019" x="6515100" y="4954588"/>
          <p14:tracePt t="13035" x="6486525" y="4943475"/>
          <p14:tracePt t="13037" x="6451600" y="4932363"/>
          <p14:tracePt t="13045" x="6418263" y="4932363"/>
          <p14:tracePt t="13051" x="6383338" y="4921250"/>
          <p14:tracePt t="13066" x="6337300" y="4908550"/>
          <p14:tracePt t="13067" x="6286500" y="4908550"/>
          <p14:tracePt t="13077" x="6240463" y="4897438"/>
          <p14:tracePt t="13083" x="6207125" y="4897438"/>
          <p14:tracePt t="13091" x="6121400" y="4875213"/>
          <p14:tracePt t="13101" x="6108700" y="4864100"/>
          <p14:tracePt t="13107" x="6075363" y="4864100"/>
          <p14:tracePt t="13115" x="6040438" y="4864100"/>
          <p14:tracePt t="13123" x="6007100" y="4851400"/>
          <p14:tracePt t="13134" x="5961063" y="4851400"/>
          <p14:tracePt t="13139" x="5949950" y="4851400"/>
          <p14:tracePt t="13146" x="5897563" y="4851400"/>
          <p14:tracePt t="13154" x="5864225" y="4851400"/>
          <p14:tracePt t="13169" x="5840413" y="4864100"/>
          <p14:tracePt t="13178" x="5818188" y="4875213"/>
          <p14:tracePt t="13179" x="5783263" y="4875213"/>
          <p14:tracePt t="13185" x="5754688" y="4897438"/>
          <p14:tracePt t="13200" x="5732463" y="4908550"/>
          <p14:tracePt t="13204" x="5708650" y="4921250"/>
          <p14:tracePt t="13216" x="5686425" y="4921250"/>
          <p14:tracePt t="13217" x="5675313" y="4932363"/>
          <p14:tracePt t="13228" x="5651500" y="4932363"/>
          <p14:tracePt t="13233" x="5618163" y="4943475"/>
          <p14:tracePt t="13249" x="5583238" y="4943475"/>
          <p14:tracePt t="13252" x="5543550" y="4954588"/>
          <p14:tracePt t="13257" x="5508625" y="4954588"/>
          <p14:tracePt t="13265" x="5464175" y="4954588"/>
          <p14:tracePt t="13273" x="5429250" y="4972050"/>
          <p14:tracePt t="13283" x="5378450" y="4972050"/>
          <p14:tracePt t="13288" x="5332413" y="4983163"/>
          <p14:tracePt t="13297" x="5297488" y="4994275"/>
          <p14:tracePt t="13304" x="5264150" y="5006975"/>
          <p14:tracePt t="13317" x="5218113" y="5018088"/>
          <p14:tracePt t="13321" x="5165725" y="5029200"/>
          <p14:tracePt t="13328" x="5132388" y="5040313"/>
          <p14:tracePt t="13336" x="5086350" y="5051425"/>
          <p14:tracePt t="13350" x="5051425" y="5051425"/>
          <p14:tracePt t="13353" x="5000625" y="5064125"/>
          <p14:tracePt t="13361" x="4978400" y="5064125"/>
          <p14:tracePt t="13368" x="4943475" y="5064125"/>
          <p14:tracePt t="13383" x="4908550" y="5064125"/>
          <p14:tracePt t="13386" x="4886325" y="5051425"/>
          <p14:tracePt t="13394" x="4864100" y="5040313"/>
          <p14:tracePt t="13400" x="4851400" y="5029200"/>
          <p14:tracePt t="13416" x="4835525" y="5029200"/>
          <p14:tracePt t="13416" x="4822825" y="5018088"/>
          <p14:tracePt t="13431" x="4811713" y="5006975"/>
          <p14:tracePt t="13449" x="4811713" y="4994275"/>
          <p14:tracePt t="13469" x="4811713" y="4983163"/>
          <p14:tracePt t="13479" x="4822825" y="4972050"/>
          <p14:tracePt t="13487" x="4835525" y="4972050"/>
          <p14:tracePt t="13500" x="4851400" y="4954588"/>
          <p14:tracePt t="13505" x="4864100" y="4943475"/>
          <p14:tracePt t="13512" x="4886325" y="4943475"/>
          <p14:tracePt t="13518" x="4921250" y="4921250"/>
          <p14:tracePt t="13533" x="4943475" y="4908550"/>
          <p14:tracePt t="13536" x="4989513" y="4908550"/>
          <p14:tracePt t="13545" x="5022850" y="4897438"/>
          <p14:tracePt t="13550" x="5064125" y="4886325"/>
          <p14:tracePt t="13566" x="5097463" y="4875213"/>
          <p14:tracePt t="13567" x="5121275" y="4875213"/>
          <p14:tracePt t="13574" x="5154613" y="4875213"/>
          <p14:tracePt t="13582" x="5200650" y="4864100"/>
          <p14:tracePt t="13589" x="5229225" y="4851400"/>
          <p14:tracePt t="13600" x="5264150" y="4840288"/>
          <p14:tracePt t="13605" x="5286375" y="4840288"/>
          <p14:tracePt t="13613" x="5332413" y="4818063"/>
          <p14:tracePt t="13621" x="5365750" y="4806950"/>
          <p14:tracePt t="13632" x="5389563" y="4806950"/>
          <p14:tracePt t="13637" x="5429250" y="4794250"/>
          <p14:tracePt t="13645" x="5475288" y="4778375"/>
          <p14:tracePt t="13653" x="5521325" y="4778375"/>
          <p14:tracePt t="13667" x="5565775" y="4778375"/>
          <p14:tracePt t="13671" x="5640388" y="4765675"/>
          <p14:tracePt t="13678" x="5697538" y="4765675"/>
          <p14:tracePt t="13684" x="5772150" y="4765675"/>
          <p14:tracePt t="13700" x="5840413" y="4765675"/>
          <p14:tracePt t="13701" x="5908675" y="4765675"/>
          <p14:tracePt t="13711" x="5932488" y="4754563"/>
          <p14:tracePt t="13716" x="5983288" y="4754563"/>
          <p14:tracePt t="13737" x="6029325" y="4754563"/>
          <p14:tracePt t="13750" x="6064250" y="4754563"/>
          <p14:tracePt t="13752" x="6097588" y="4754563"/>
          <p14:tracePt t="13756" x="6108700" y="4754563"/>
          <p14:tracePt t="13764" x="6121400" y="4754563"/>
          <p14:tracePt t="13787" x="6137275" y="4754563"/>
          <p14:tracePt t="13819" x="6121400" y="4765675"/>
          <p14:tracePt t="13828" x="6108700" y="4778375"/>
          <p14:tracePt t="13835" x="6097588" y="4794250"/>
          <p14:tracePt t="13850" x="6075363" y="4806950"/>
          <p14:tracePt t="13851" x="6051550" y="4829175"/>
          <p14:tracePt t="13861" x="6018213" y="4851400"/>
          <p14:tracePt t="13867" x="5994400" y="4875213"/>
          <p14:tracePt t="13881" x="5949950" y="4897438"/>
          <p14:tracePt t="13886" x="5897563" y="4908550"/>
          <p14:tracePt t="13890" x="5851525" y="4932363"/>
          <p14:tracePt t="13898" x="5794375" y="4943475"/>
          <p14:tracePt t="13906" x="5721350" y="4954588"/>
          <p14:tracePt t="13916" x="5651500" y="4972050"/>
          <p14:tracePt t="13922" x="5508625" y="4994275"/>
          <p14:tracePt t="13930" x="5464175" y="4994275"/>
          <p14:tracePt t="13938" x="5365750" y="4994275"/>
          <p14:tracePt t="13950" x="5286375" y="4994275"/>
          <p14:tracePt t="13954" x="5200650" y="4994275"/>
          <p14:tracePt t="13962" x="5108575" y="4994275"/>
          <p14:tracePt t="13969" x="5040313" y="4994275"/>
          <p14:tracePt t="13983" x="4965700" y="4994275"/>
          <p14:tracePt t="13986" x="4943475" y="4994275"/>
          <p14:tracePt t="14001" x="4897438" y="4994275"/>
          <p14:tracePt t="14002" x="4851400" y="4994275"/>
          <p14:tracePt t="14011" x="4822825" y="4994275"/>
          <p14:tracePt t="14017" x="4800600" y="4994275"/>
          <p14:tracePt t="14033" x="4778375" y="4994275"/>
          <p14:tracePt t="14043" x="4754563" y="4994275"/>
          <p14:tracePt t="14235" x="4765675" y="4994275"/>
          <p14:tracePt t="14244" x="4778375" y="4994275"/>
          <p14:tracePt t="14248" x="4789488" y="4983163"/>
          <p14:tracePt t="14255" x="4800600" y="4983163"/>
          <p14:tracePt t="14268" x="4811713" y="4972050"/>
          <p14:tracePt t="14271" x="4811713" y="4954588"/>
          <p14:tracePt t="14278" x="4822825" y="4954588"/>
          <p14:tracePt t="14286" x="4835525" y="4943475"/>
          <p14:tracePt t="14302" x="4851400" y="4932363"/>
          <p14:tracePt t="14317" x="4864100" y="4921250"/>
          <p14:tracePt t="14349" x="4851400" y="4908550"/>
          <p14:tracePt t="14357" x="4822825" y="4908550"/>
          <p14:tracePt t="14367" x="4789488" y="4908550"/>
          <p14:tracePt t="14373" x="4743450" y="4908550"/>
          <p14:tracePt t="14381" x="4657725" y="4908550"/>
          <p14:tracePt t="14389" x="4565650" y="4908550"/>
          <p14:tracePt t="14400" x="4521200" y="4908550"/>
          <p14:tracePt t="14405" x="4422775" y="4908550"/>
          <p14:tracePt t="14413" x="4332288" y="4908550"/>
          <p14:tracePt t="14421" x="4246563" y="4908550"/>
          <p14:tracePt t="14433" x="4143375" y="4908550"/>
          <p14:tracePt t="14437" x="4057650" y="4908550"/>
          <p14:tracePt t="14445" x="3965575" y="4908550"/>
          <p14:tracePt t="14452" x="3892550" y="4908550"/>
          <p14:tracePt t="14466" x="3835400" y="4908550"/>
          <p14:tracePt t="14469" x="3765550" y="4908550"/>
          <p14:tracePt t="14478" x="3703638" y="4921250"/>
          <p14:tracePt t="14484" x="3646488" y="4932363"/>
          <p14:tracePt t="14502" x="3560763" y="4954588"/>
          <p14:tracePt t="14511" x="3525838" y="4972050"/>
          <p14:tracePt t="14516" x="3492500" y="4972050"/>
          <p14:tracePt t="14524" x="3457575" y="4972050"/>
          <p14:tracePt t="14538" x="3435350" y="4983163"/>
          <p14:tracePt t="14549" x="3422650" y="4983163"/>
          <p14:tracePt t="14555" x="3411538" y="4983163"/>
          <p14:tracePt t="14563" x="3411538" y="4972050"/>
          <p14:tracePt t="14571" x="3411538" y="4954588"/>
          <p14:tracePt t="14583" x="3411538" y="4943475"/>
          <p14:tracePt t="14587" x="3411538" y="4932363"/>
          <p14:tracePt t="14595" x="3411538" y="4921250"/>
          <p14:tracePt t="14616" x="3411538" y="4908550"/>
          <p14:tracePt t="14620" x="3411538" y="4897438"/>
          <p14:tracePt t="14647" x="3422650" y="4886325"/>
          <p14:tracePt t="14661" x="3446463" y="4875213"/>
          <p14:tracePt t="14667" x="3457575" y="4875213"/>
          <p14:tracePt t="14682" x="3479800" y="4864100"/>
          <p14:tracePt t="14685" x="3503613" y="4851400"/>
          <p14:tracePt t="14693" x="3536950" y="4840288"/>
          <p14:tracePt t="14698" x="3578225" y="4829175"/>
          <p14:tracePt t="14706" x="3589338" y="4818063"/>
          <p14:tracePt t="14716" x="3622675" y="4818063"/>
          <p14:tracePt t="14722" x="3646488" y="4806950"/>
          <p14:tracePt t="14730" x="3679825" y="4794250"/>
          <p14:tracePt t="14737" x="3714750" y="4778375"/>
          <p14:tracePt t="14750" x="3765550" y="4778375"/>
          <p14:tracePt t="14754" x="3800475" y="4778375"/>
          <p14:tracePt t="14762" x="3835400" y="4778375"/>
          <p14:tracePt t="14769" x="3879850" y="4778375"/>
          <p14:tracePt t="14783" x="3914775" y="4778375"/>
          <p14:tracePt t="14787" x="3965575" y="4778375"/>
          <p14:tracePt t="14795" x="4011613" y="4778375"/>
          <p14:tracePt t="14804" x="4057650" y="4778375"/>
          <p14:tracePt t="14812" x="4121150" y="4778375"/>
          <p14:tracePt t="14817" x="4165600" y="4778375"/>
          <p14:tracePt t="14834" x="4222750" y="4794250"/>
          <p14:tracePt t="14835" x="4268788" y="4794250"/>
          <p14:tracePt t="14840" x="4321175" y="4794250"/>
          <p14:tracePt t="14848" x="4343400" y="4794250"/>
          <p14:tracePt t="14856" x="4389438" y="4794250"/>
          <p14:tracePt t="14867" x="4422775" y="4794250"/>
          <p14:tracePt t="14872" x="4457700" y="4794250"/>
          <p14:tracePt t="14880" x="4497388" y="4794250"/>
          <p14:tracePt t="14888" x="4521200" y="4794250"/>
          <p14:tracePt t="14900" x="4554538" y="4778375"/>
          <p14:tracePt t="14904" x="4578350" y="4778375"/>
          <p14:tracePt t="14912" x="4600575" y="4778375"/>
          <p14:tracePt t="14919" x="4611688" y="4765675"/>
          <p14:tracePt t="14933" x="4635500" y="4765675"/>
          <p14:tracePt t="14936" x="4646613" y="4765675"/>
          <p14:tracePt t="14951" x="4657725" y="4765675"/>
          <p14:tracePt t="14976" x="4675188" y="4765675"/>
          <p14:tracePt t="15030" x="4675188" y="4778375"/>
          <p14:tracePt t="15038" x="4657725" y="4806950"/>
          <p14:tracePt t="15046" x="4646613" y="4829175"/>
          <p14:tracePt t="15054" x="4622800" y="4851400"/>
          <p14:tracePt t="15068" x="4611688" y="4864100"/>
          <p14:tracePt t="15072" x="4589463" y="4886325"/>
          <p14:tracePt t="15079" x="4565650" y="4921250"/>
          <p14:tracePt t="15086" x="4521200" y="4943475"/>
          <p14:tracePt t="15100" x="4497388" y="4972050"/>
          <p14:tracePt t="15104" x="4446588" y="4983163"/>
          <p14:tracePt t="15111" x="4411663" y="4994275"/>
          <p14:tracePt t="15117" x="4343400" y="5006975"/>
          <p14:tracePt t="15133" x="4279900" y="5018088"/>
          <p14:tracePt t="15134" x="4211638" y="5029200"/>
          <p14:tracePt t="15143" x="4154488" y="5040313"/>
          <p14:tracePt t="15149" x="4079875" y="5040313"/>
          <p14:tracePt t="15157" x="4011613" y="5051425"/>
          <p14:tracePt t="15176" x="3943350" y="5064125"/>
          <p14:tracePt t="15178" x="3879850" y="5064125"/>
          <p14:tracePt t="15182" x="3822700" y="5075238"/>
          <p14:tracePt t="15189" x="3800475" y="5075238"/>
          <p14:tracePt t="15202" x="3754438" y="5086350"/>
          <p14:tracePt t="15212" x="3714750" y="5086350"/>
          <p14:tracePt t="15215" x="3679825" y="5086350"/>
          <p14:tracePt t="15221" x="3646488" y="5097463"/>
          <p14:tracePt t="15234" x="3622675" y="5097463"/>
          <p14:tracePt t="15238" x="3600450" y="5097463"/>
          <p14:tracePt t="15245" x="3578225" y="5097463"/>
          <p14:tracePt t="15252" x="3560763" y="5097463"/>
          <p14:tracePt t="15267" x="3549650" y="5097463"/>
          <p14:tracePt t="15268" x="3536950" y="5097463"/>
          <p14:tracePt t="15278" x="3525838" y="5097463"/>
          <p14:tracePt t="15283" x="3514725" y="5097463"/>
          <p14:tracePt t="15299" x="3514725" y="5086350"/>
          <p14:tracePt t="15300" x="3503613" y="5086350"/>
          <p14:tracePt t="15315" x="3492500" y="5075238"/>
          <p14:tracePt t="15323" x="3492500" y="5064125"/>
          <p14:tracePt t="15336" x="3492500" y="5051425"/>
          <p14:tracePt t="15346" x="3492500" y="5029200"/>
          <p14:tracePt t="15348" x="3492500" y="5018088"/>
          <p14:tracePt t="15355" x="3492500" y="4994275"/>
          <p14:tracePt t="15364" x="3492500" y="4954588"/>
          <p14:tracePt t="15371" x="3503613" y="4943475"/>
          <p14:tracePt t="15379" x="3514725" y="4897438"/>
          <p14:tracePt t="15386" x="3525838" y="4875213"/>
          <p14:tracePt t="15397" x="3549650" y="4840288"/>
          <p14:tracePt t="15402" x="3560763" y="4806950"/>
          <p14:tracePt t="15412" x="3589338" y="4778375"/>
          <p14:tracePt t="15418" x="3611563" y="4743450"/>
          <p14:tracePt t="15430" x="3635375" y="4721225"/>
          <p14:tracePt t="15434" x="3657600" y="4686300"/>
          <p14:tracePt t="15446" x="3668713" y="4664075"/>
          <p14:tracePt t="15450" x="3692525" y="4640263"/>
          <p14:tracePt t="15463" x="3714750" y="4618038"/>
          <p14:tracePt t="15467" x="3736975" y="4589463"/>
          <p14:tracePt t="15474" x="3765550" y="4565650"/>
          <p14:tracePt t="15482" x="3789363" y="4554538"/>
          <p14:tracePt t="15490" x="3811588" y="4532313"/>
          <p14:tracePt t="15498" x="3846513" y="4521200"/>
          <p14:tracePt t="15505" x="3868738" y="4508500"/>
          <p14:tracePt t="15513" x="3903663" y="4508500"/>
          <p14:tracePt t="15521" x="3943350" y="4497388"/>
          <p14:tracePt t="15530" x="3989388" y="4497388"/>
          <p14:tracePt t="15537" x="4035425" y="4497388"/>
          <p14:tracePt t="15546" x="4079875" y="4497388"/>
          <p14:tracePt t="15553" x="4121150" y="4497388"/>
          <p14:tracePt t="15565" x="4154488" y="4497388"/>
          <p14:tracePt t="15569" x="4189413" y="4497388"/>
          <p14:tracePt t="15579" x="4222750" y="4497388"/>
          <p14:tracePt t="15584" x="4257675" y="4497388"/>
          <p14:tracePt t="15602" x="4292600" y="4497388"/>
          <p14:tracePt t="15603" x="4332288" y="4508500"/>
          <p14:tracePt t="15615" x="4365625" y="4521200"/>
          <p14:tracePt t="15618" x="4400550" y="4543425"/>
          <p14:tracePt t="15624" x="4435475" y="4578350"/>
          <p14:tracePt t="15632" x="4468813" y="4606925"/>
          <p14:tracePt t="15640" x="4508500" y="4629150"/>
          <p14:tracePt t="15648" x="4532313" y="4640263"/>
          <p14:tracePt t="15656" x="4565650" y="4664075"/>
          <p14:tracePt t="15664" x="4589463" y="4686300"/>
          <p14:tracePt t="15671" x="4611688" y="4697413"/>
          <p14:tracePt t="15683" x="4635500" y="4697413"/>
          <p14:tracePt t="15687" x="4646613" y="4708525"/>
          <p14:tracePt t="15697" x="4646613" y="4721225"/>
          <p14:tracePt t="15703" x="4657725" y="4721225"/>
          <p14:tracePt t="15714" x="4675188" y="4732338"/>
          <p14:tracePt t="15730" x="4675188" y="4743450"/>
          <p14:tracePt t="15735" x="4686300" y="4754563"/>
          <p14:tracePt t="15748" x="4686300" y="4765675"/>
          <p14:tracePt t="15751" x="4686300" y="4794250"/>
          <p14:tracePt t="15763" x="4686300" y="4806950"/>
          <p14:tracePt t="15767" x="4686300" y="4818063"/>
          <p14:tracePt t="15780" x="4686300" y="4840288"/>
          <p14:tracePt t="15783" x="4675188" y="4851400"/>
          <p14:tracePt t="15790" x="4646613" y="4875213"/>
          <p14:tracePt t="15798" x="4635500" y="4886325"/>
          <p14:tracePt t="15806" x="4600575" y="4897438"/>
          <p14:tracePt t="15814" x="4578350" y="4908550"/>
          <p14:tracePt t="15822" x="4543425" y="4921250"/>
          <p14:tracePt t="15830" x="4508500" y="4932363"/>
          <p14:tracePt t="15838" x="4457700" y="4932363"/>
          <p14:tracePt t="15847" x="4422775" y="4943475"/>
          <p14:tracePt t="15854" x="4378325" y="4954588"/>
          <p14:tracePt t="15863" x="4332288" y="4972050"/>
          <p14:tracePt t="15871" x="4268788" y="4994275"/>
          <p14:tracePt t="15882" x="4222750" y="5006975"/>
          <p14:tracePt t="15886" x="4189413" y="5018088"/>
          <p14:tracePt t="15898" x="4132263" y="5029200"/>
          <p14:tracePt t="15903" x="4092575" y="5040313"/>
          <p14:tracePt t="15913" x="4046538" y="5051425"/>
          <p14:tracePt t="15917" x="4000500" y="5051425"/>
          <p14:tracePt t="15930" x="3954463" y="5064125"/>
          <p14:tracePt t="15934" x="3925888" y="5064125"/>
          <p14:tracePt t="15946" x="3868738" y="5064125"/>
          <p14:tracePt t="15949" x="3822700" y="5064125"/>
          <p14:tracePt t="15964" x="3811588" y="5064125"/>
          <p14:tracePt t="15965" x="3778250" y="5064125"/>
          <p14:tracePt t="15973" x="3754438" y="5051425"/>
          <p14:tracePt t="15981" x="3725863" y="5051425"/>
          <p14:tracePt t="15988" x="3703638" y="5040313"/>
          <p14:tracePt t="15997" x="3692525" y="5029200"/>
          <p14:tracePt t="16004" x="3679825" y="5029200"/>
          <p14:tracePt t="16013" x="3668713" y="5018088"/>
          <p14:tracePt t="16020" x="3657600" y="5018088"/>
          <p14:tracePt t="16046" x="3646488" y="5018088"/>
          <p14:tracePt t="16077" x="3646488" y="5006975"/>
          <p14:tracePt t="18894" x="3600450" y="4994275"/>
          <p14:tracePt t="18901" x="3578225" y="4954588"/>
          <p14:tracePt t="18911" x="3549650" y="4932363"/>
          <p14:tracePt t="18917" x="3536950" y="4908550"/>
          <p14:tracePt t="18933" x="3514725" y="4840288"/>
          <p14:tracePt t="18944" x="3514725" y="4794250"/>
          <p14:tracePt t="18949" x="3514725" y="4732338"/>
          <p14:tracePt t="18957" x="3514725" y="4675188"/>
          <p14:tracePt t="18966" x="3514725" y="4554538"/>
          <p14:tracePt t="18973" x="3536950" y="4451350"/>
          <p14:tracePt t="18982" x="3589338" y="4332288"/>
          <p14:tracePt t="18988" x="3646488" y="4235450"/>
          <p14:tracePt t="19000" x="3714750" y="4143375"/>
          <p14:tracePt t="19005" x="3811588" y="4057650"/>
          <p14:tracePt t="19015" x="3914775" y="3978275"/>
          <p14:tracePt t="19020" x="4035425" y="3897313"/>
          <p14:tracePt t="19033" x="4165600" y="3811588"/>
          <p14:tracePt t="19036" x="4292600" y="3732213"/>
          <p14:tracePt t="19049" x="4446588" y="3635375"/>
          <p14:tracePt t="19052" x="4600575" y="3565525"/>
          <p14:tracePt t="19066" x="4743450" y="3479800"/>
          <p14:tracePt t="19069" x="4897438" y="3400425"/>
          <p14:tracePt t="19085" x="5086350" y="3292475"/>
          <p14:tracePt t="19098" x="5189538" y="3222625"/>
          <p14:tracePt t="19099" x="5286375" y="3178175"/>
          <p14:tracePt t="19265" x="5286375" y="3165475"/>
          <p14:tracePt t="19273" x="5321300" y="3136900"/>
          <p14:tracePt t="19282" x="5354638" y="3103563"/>
          <p14:tracePt t="19289" x="5407025" y="3079750"/>
          <p14:tracePt t="19299" x="5440363" y="3057525"/>
          <p14:tracePt t="19305" x="5475288" y="3035300"/>
          <p14:tracePt t="19313" x="5565775" y="2989263"/>
          <p14:tracePt t="19320" x="5675313" y="2960688"/>
          <p14:tracePt t="19333" x="5794375" y="2936875"/>
          <p14:tracePt t="19337" x="5851525" y="2925763"/>
          <p14:tracePt t="19353" x="6064250" y="2925763"/>
          <p14:tracePt t="19366" x="6183313" y="2925763"/>
          <p14:tracePt t="19369" x="6286500" y="2925763"/>
          <p14:tracePt t="19384" x="6361113" y="2925763"/>
          <p14:tracePt t="19385" x="6440488" y="2936875"/>
          <p14:tracePt t="19394" x="6475413" y="2949575"/>
          <p14:tracePt t="19566" x="6475413" y="2960688"/>
          <p14:tracePt t="19576" x="6475413" y="3011488"/>
          <p14:tracePt t="19583" x="6475413" y="3057525"/>
          <p14:tracePt t="19590" x="6475413" y="3114675"/>
          <p14:tracePt t="19600" x="6475413" y="3189288"/>
          <p14:tracePt t="19606" x="6475413" y="3257550"/>
          <p14:tracePt t="19620" x="6475413" y="3325813"/>
          <p14:tracePt t="19633" x="6486525" y="3422650"/>
          <p14:tracePt t="19638" x="6486525" y="3457575"/>
          <p14:tracePt t="19651" x="6486525" y="3514725"/>
          <p14:tracePt t="19656" x="6503988" y="3554413"/>
          <p14:tracePt t="19666" x="6503988" y="3578225"/>
          <p14:tracePt t="19669" x="6503988" y="3589338"/>
          <p14:tracePt t="19684" x="6515100" y="3600450"/>
          <p14:tracePt t="19699" x="6515100" y="3578225"/>
          <p14:tracePt t="19702" x="6526213" y="3543300"/>
          <p14:tracePt t="19717" x="6550025" y="3468688"/>
          <p14:tracePt t="19726" x="6561138" y="3435350"/>
          <p14:tracePt t="19733" x="6572250" y="3411538"/>
          <p14:tracePt t="19740" x="6572250" y="3389313"/>
          <p14:tracePt t="19751" x="6583363" y="3378200"/>
          <p14:tracePt t="19756" x="6594475" y="3365500"/>
          <p14:tracePt t="19772" x="6607175" y="3365500"/>
          <p14:tracePt t="19815" x="6607175" y="3378200"/>
          <p14:tracePt t="19820" x="6618288" y="3389313"/>
          <p14:tracePt t="19827" x="6618288" y="3400425"/>
          <p14:tracePt t="19835" x="6618288" y="3411538"/>
          <p14:tracePt t="19848" x="6618288" y="3422650"/>
          <p14:tracePt t="19860" x="6618288" y="3435350"/>
          <p14:tracePt t="19884" x="6618288" y="3446463"/>
          <p14:tracePt t="19906" x="6607175" y="3446463"/>
          <p14:tracePt t="19917" x="6594475" y="3446463"/>
          <p14:tracePt t="19923" x="6583363" y="3446463"/>
          <p14:tracePt t="19930" x="6561138" y="3446463"/>
          <p14:tracePt t="19938" x="6537325" y="3446463"/>
          <p14:tracePt t="19956" x="6486525" y="3435350"/>
          <p14:tracePt t="19962" x="6464300" y="3411538"/>
          <p14:tracePt t="19970" x="6440488" y="3411538"/>
          <p14:tracePt t="19993" x="6383338" y="3378200"/>
          <p14:tracePt t="19994" x="6361113" y="3365500"/>
          <p14:tracePt t="20021" x="6337300" y="3365500"/>
          <p14:tracePt t="20022" x="6315075" y="3354388"/>
          <p14:tracePt t="20036" x="6297613" y="3343275"/>
          <p14:tracePt t="20051" x="6286500" y="3343275"/>
          <p14:tracePt t="20052" x="6286500" y="3325813"/>
          <p14:tracePt t="20066" x="6286500" y="3314700"/>
          <p14:tracePt t="20073" x="6286500" y="3292475"/>
          <p14:tracePt t="20089" x="6286500" y="3268663"/>
          <p14:tracePt t="20310" x="6264275" y="3279775"/>
          <p14:tracePt t="20318" x="6240463" y="3303588"/>
          <p14:tracePt t="20327" x="6218238" y="3343275"/>
          <p14:tracePt t="20334" x="6183313" y="3378200"/>
          <p14:tracePt t="20349" x="6172200" y="3400425"/>
          <p14:tracePt t="20351" x="6161088" y="3435350"/>
          <p14:tracePt t="20360" x="6137275" y="3468688"/>
          <p14:tracePt t="20367" x="6121400" y="3479800"/>
          <p14:tracePt t="20374" x="6108700" y="3503613"/>
          <p14:tracePt t="20394" x="6097588" y="3514725"/>
          <p14:tracePt t="20402" x="6097588" y="3532188"/>
          <p14:tracePt t="20437" x="6108700" y="3532188"/>
          <p14:tracePt t="20445" x="6121400" y="3532188"/>
          <p14:tracePt t="20453" x="6149975" y="3532188"/>
          <p14:tracePt t="20469" x="6161088" y="3532188"/>
          <p14:tracePt t="20477" x="6172200" y="3532188"/>
          <p14:tracePt t="20499" x="6183313" y="3532188"/>
          <p14:tracePt t="20517" x="6194425" y="3514725"/>
          <p14:tracePt t="20531" x="6194425" y="3503613"/>
          <p14:tracePt t="20549" x="6207125" y="3492500"/>
          <p14:tracePt t="20556" x="6218238" y="3492500"/>
          <p14:tracePt t="20567" x="6229350" y="3479800"/>
          <p14:tracePt t="20572" x="6240463" y="3468688"/>
          <p14:tracePt t="20579" x="6251575" y="3457575"/>
          <p14:tracePt t="20588" x="6275388" y="3435350"/>
          <p14:tracePt t="20599" x="6286500" y="3422650"/>
          <p14:tracePt t="20604" x="6315075" y="3411538"/>
          <p14:tracePt t="20611" x="6337300" y="3389313"/>
          <p14:tracePt t="20619" x="6350000" y="3365500"/>
          <p14:tracePt t="20633" x="6361113" y="3354388"/>
          <p14:tracePt t="20636" x="6372225" y="3343275"/>
          <p14:tracePt t="20644" x="6383338" y="3325813"/>
          <p14:tracePt t="20809" x="6383338" y="3343275"/>
          <p14:tracePt t="20817" x="6383338" y="3354388"/>
          <p14:tracePt t="20827" x="6394450" y="3378200"/>
          <p14:tracePt t="20834" x="6407150" y="3400425"/>
          <p14:tracePt t="20841" x="6418263" y="3411538"/>
          <p14:tracePt t="20851" x="6429375" y="3446463"/>
          <p14:tracePt t="20857" x="6429375" y="3468688"/>
          <p14:tracePt t="20867" x="6451600" y="3514725"/>
          <p14:tracePt t="20872" x="6464300" y="3565525"/>
          <p14:tracePt t="20884" x="6475413" y="3622675"/>
          <p14:tracePt t="20889" x="6486525" y="3679825"/>
          <p14:tracePt t="20900" x="6503988" y="3732213"/>
          <p14:tracePt t="20904" x="6503988" y="3778250"/>
          <p14:tracePt t="20917" x="6503988" y="3835400"/>
          <p14:tracePt t="20920" x="6503988" y="3886200"/>
          <p14:tracePt t="20934" x="6475413" y="3932238"/>
          <p14:tracePt t="20937" x="6440488" y="3965575"/>
          <p14:tracePt t="20952" x="6407150" y="4000500"/>
          <p14:tracePt t="20953" x="6350000" y="4035425"/>
          <p14:tracePt t="20961" x="6275388" y="4075113"/>
          <p14:tracePt t="20968" x="6207125" y="4097338"/>
          <p14:tracePt t="20983" x="6121400" y="4121150"/>
          <p14:tracePt t="20984" x="6040438" y="4143375"/>
          <p14:tracePt t="20993" x="5932488" y="4165600"/>
          <p14:tracePt t="21000" x="5840413" y="4189413"/>
          <p14:tracePt t="21007" x="5743575" y="4222750"/>
          <p14:tracePt t="21017" x="5651500" y="4264025"/>
          <p14:tracePt t="21023" x="5565775" y="4297363"/>
          <p14:tracePt t="21034" x="5475288" y="4343400"/>
          <p14:tracePt t="21039" x="5378450" y="4378325"/>
          <p14:tracePt t="21051" x="5286375" y="4411663"/>
          <p14:tracePt t="21055" x="5200650" y="4451350"/>
          <p14:tracePt t="21067" x="5108575" y="4475163"/>
          <p14:tracePt t="21071" x="5011738" y="4497388"/>
          <p14:tracePt t="21084" x="4932363" y="4521200"/>
          <p14:tracePt t="21088" x="4864100" y="4532313"/>
          <p14:tracePt t="21100" x="4822825" y="4532313"/>
          <p14:tracePt t="21103" x="4765675" y="4543425"/>
          <p14:tracePt t="21117" x="4708525" y="4543425"/>
          <p14:tracePt t="21120" x="4675188" y="4543425"/>
          <p14:tracePt t="21134" x="4635500" y="4543425"/>
          <p14:tracePt t="21134" x="4611688" y="4543425"/>
          <p14:tracePt t="21150" x="4589463" y="4543425"/>
          <p14:tracePt t="21151" x="4578350" y="4543425"/>
          <p14:tracePt t="21160" x="4565650" y="4532313"/>
          <p14:tracePt t="21167" x="4565650" y="4508500"/>
          <p14:tracePt t="21173" x="4554538" y="4486275"/>
          <p14:tracePt t="21183" x="4554538" y="4451350"/>
          <p14:tracePt t="21189" x="4554538" y="4429125"/>
          <p14:tracePt t="21197" x="4554538" y="4389438"/>
          <p14:tracePt t="21205" x="4554538" y="4354513"/>
          <p14:tracePt t="21218" x="4554538" y="4332288"/>
          <p14:tracePt t="21222" x="4554538" y="4308475"/>
          <p14:tracePt t="21229" x="4554538" y="4297363"/>
          <p14:tracePt t="21237" x="4554538" y="4275138"/>
          <p14:tracePt t="21251" x="4554538" y="4264025"/>
          <p14:tracePt t="21255" x="4565650" y="4264025"/>
          <p14:tracePt t="21261" x="4565650" y="4251325"/>
          <p14:tracePt t="21268" x="4578350" y="4251325"/>
          <p14:tracePt t="21283" x="4578350" y="4235450"/>
          <p14:tracePt t="21286" x="4589463" y="4235450"/>
          <p14:tracePt t="21294" x="4600575" y="4222750"/>
          <p14:tracePt t="21301" x="4611688" y="4200525"/>
          <p14:tracePt t="21318" x="4611688" y="4189413"/>
          <p14:tracePt t="21319" x="4622800" y="4154488"/>
          <p14:tracePt t="21326" x="4646613" y="4108450"/>
          <p14:tracePt t="21332" x="4657725" y="4057650"/>
          <p14:tracePt t="21340" x="4686300" y="4000500"/>
          <p14:tracePt t="21350" x="4721225" y="3921125"/>
          <p14:tracePt t="21355" x="4765675" y="3800475"/>
          <p14:tracePt t="21365" x="4800600" y="3754438"/>
          <p14:tracePt t="21371" x="4835525" y="3657600"/>
          <p14:tracePt t="21383" x="4886325" y="3578225"/>
          <p14:tracePt t="21387" x="4932363" y="3503613"/>
          <p14:tracePt t="21395" x="4978400" y="3446463"/>
          <p14:tracePt t="21403" x="5022850" y="3378200"/>
          <p14:tracePt t="21416" x="5075238" y="3303588"/>
          <p14:tracePt t="21420" x="5121275" y="3257550"/>
          <p14:tracePt t="21428" x="5165725" y="3211513"/>
          <p14:tracePt t="21435" x="5200650" y="3178175"/>
          <p14:tracePt t="21450" x="5229225" y="3149600"/>
          <p14:tracePt t="21453" x="5264150" y="3136900"/>
          <p14:tracePt t="21460" x="5286375" y="3125788"/>
          <p14:tracePt t="21640" x="5321300" y="3114675"/>
          <p14:tracePt t="21648" x="5343525" y="3103563"/>
          <p14:tracePt t="21656" x="5378450" y="3079750"/>
          <p14:tracePt t="21667" x="5429250" y="3057525"/>
          <p14:tracePt t="21672" x="5475288" y="3035300"/>
          <p14:tracePt t="21680" x="5521325" y="3022600"/>
          <p14:tracePt t="21688" x="5565775" y="3000375"/>
          <p14:tracePt t="21700" x="5618163" y="2989263"/>
          <p14:tracePt t="21705" x="5664200" y="2971800"/>
          <p14:tracePt t="21712" x="5686425" y="2960688"/>
          <p14:tracePt t="21720" x="5721350" y="2960688"/>
          <p14:tracePt t="21732" x="5754688" y="2949575"/>
          <p14:tracePt t="21737" x="5794375" y="2949575"/>
          <p14:tracePt t="21744" x="5818188" y="2936875"/>
          <p14:tracePt t="21763" x="5840413" y="2936875"/>
          <p14:tracePt t="21764" x="5864225" y="2936875"/>
          <p14:tracePt t="21768" x="5875338" y="2925763"/>
          <p14:tracePt t="21784" x="5886450" y="2925763"/>
          <p14:tracePt t="21786" x="5886450" y="2914650"/>
          <p14:tracePt t="21793" x="5886450" y="2903538"/>
          <p14:tracePt t="21981" x="5908675" y="2903538"/>
          <p14:tracePt t="21989" x="5921375" y="2903538"/>
          <p14:tracePt t="21997" x="5961063" y="2914650"/>
          <p14:tracePt t="22004" x="5994400" y="2925763"/>
          <p14:tracePt t="22022" x="6029325" y="2936875"/>
          <p14:tracePt t="22023" x="6051550" y="2949575"/>
          <p14:tracePt t="22029" x="6086475" y="2960688"/>
          <p14:tracePt t="22036" x="6121400" y="2971800"/>
          <p14:tracePt t="22052" x="6161088" y="2989263"/>
          <p14:tracePt t="22053" x="6194425" y="3000375"/>
          <p14:tracePt t="22061" x="6218238" y="3022600"/>
          <p14:tracePt t="22068" x="6240463" y="3022600"/>
          <p14:tracePt t="22082" x="6251575" y="3035300"/>
          <p14:tracePt t="22087" x="6275388" y="3046413"/>
          <p14:tracePt t="22101" x="6286500" y="3057525"/>
          <p14:tracePt t="22116" x="6297613" y="3057525"/>
          <p14:tracePt t="22131" x="6297613" y="3068638"/>
          <p14:tracePt t="22139" x="6297613" y="3079750"/>
          <p14:tracePt t="22155" x="6297613" y="3092450"/>
          <p14:tracePt t="22163" x="6297613" y="3103563"/>
          <p14:tracePt t="22171" x="6286500" y="3125788"/>
          <p14:tracePt t="22182" x="6275388" y="3136900"/>
          <p14:tracePt t="22187" x="6264275" y="3149600"/>
          <p14:tracePt t="22195" x="6240463" y="3189288"/>
          <p14:tracePt t="22202" x="6218238" y="3200400"/>
          <p14:tracePt t="22215" x="6194425" y="3211513"/>
          <p14:tracePt t="22219" x="6161088" y="3235325"/>
          <p14:tracePt t="22227" x="6137275" y="3246438"/>
          <p14:tracePt t="22235" x="6108700" y="3246438"/>
          <p14:tracePt t="22249" x="6075363" y="3257550"/>
          <p14:tracePt t="22252" x="6051550" y="3257550"/>
          <p14:tracePt t="22259" x="6029325" y="3268663"/>
          <p14:tracePt t="22268" x="5994400" y="3268663"/>
          <p14:tracePt t="22274" x="5972175" y="3268663"/>
          <p14:tracePt t="22284" x="5949950" y="3268663"/>
          <p14:tracePt t="22298" x="5932488" y="3268663"/>
          <p14:tracePt t="22301" x="5921375" y="3268663"/>
          <p14:tracePt t="22306" x="5908675" y="3268663"/>
          <p14:tracePt t="22314" x="5897563" y="3268663"/>
          <p14:tracePt t="22322" x="5886450" y="3257550"/>
          <p14:tracePt t="22337" x="5875338" y="3257550"/>
          <p14:tracePt t="22369" x="5875338" y="3246438"/>
          <p14:tracePt t="22694" x="5875338" y="3222625"/>
          <p14:tracePt t="22702" x="5875338" y="3211513"/>
          <p14:tracePt t="22710" x="5864225" y="3200400"/>
          <p14:tracePt t="22718" x="5851525" y="3178175"/>
          <p14:tracePt t="22732" x="5829300" y="3149600"/>
          <p14:tracePt t="22735" x="5818188" y="3136900"/>
          <p14:tracePt t="22743" x="5807075" y="3125788"/>
          <p14:tracePt t="22752" x="5783263" y="3114675"/>
          <p14:tracePt t="22757" x="5772150" y="3103563"/>
          <p14:tracePt t="22771" x="5754688" y="3103563"/>
          <p14:tracePt t="22776" x="5743575" y="3092450"/>
          <p14:tracePt t="22785" x="5732463" y="3079750"/>
          <p14:tracePt t="22789" x="5721350" y="3068638"/>
          <p14:tracePt t="22803" x="5708650" y="3057525"/>
          <p14:tracePt t="22806" x="5697538" y="3046413"/>
          <p14:tracePt t="22818" x="5697538" y="3035300"/>
          <p14:tracePt t="22829" x="5697538" y="3022600"/>
          <p14:tracePt t="22830" x="5697538" y="3011488"/>
          <p14:tracePt t="22836" x="5697538" y="3000375"/>
          <p14:tracePt t="22852" x="5697538" y="2989263"/>
          <p14:tracePt t="22880" x="5708650" y="2971800"/>
          <p14:tracePt t="22907" x="5721350" y="2960688"/>
          <p14:tracePt t="22962" x="5721350" y="2949575"/>
          <p14:tracePt t="22986" x="5721350" y="2936875"/>
          <p14:tracePt t="22994" x="5721350" y="2925763"/>
          <p14:tracePt t="23015" x="5721350" y="2914650"/>
          <p14:tracePt t="23018" x="5721350" y="2903538"/>
          <p14:tracePt t="23027" x="5721350" y="2892425"/>
          <p14:tracePt t="23049" x="5721350" y="2879725"/>
          <p14:tracePt t="23052" x="5721350" y="2868613"/>
          <p14:tracePt t="23059" x="5721350" y="2857500"/>
          <p14:tracePt t="23069" x="5732463" y="2857500"/>
          <p14:tracePt t="23073" x="5732463" y="2846388"/>
          <p14:tracePt t="23099" x="5732463" y="2835275"/>
          <p14:tracePt t="23102" x="5732463" y="2822575"/>
          <p14:tracePt t="23106" x="5732463" y="2811463"/>
          <p14:tracePt t="23113" x="5732463" y="2800350"/>
          <p14:tracePt t="23121" x="5732463" y="2771775"/>
          <p14:tracePt t="23132" x="5743575" y="2760663"/>
          <p14:tracePt t="23137" x="5743575" y="2736850"/>
          <p14:tracePt t="23145" x="5743575" y="2725738"/>
          <p14:tracePt t="23153" x="5754688" y="2714625"/>
          <p14:tracePt t="23165" x="5754688" y="2703513"/>
          <p14:tracePt t="23170" x="5754688" y="2692400"/>
          <p14:tracePt t="23177" x="5772150" y="2679700"/>
          <p14:tracePt t="23186" x="5783263" y="2679700"/>
          <p14:tracePt t="23199" x="5783263" y="2668588"/>
          <p14:tracePt t="23203" x="5783263" y="2657475"/>
          <p14:tracePt t="23210" x="5794375" y="2657475"/>
          <p14:tracePt t="23240" x="5794375" y="2646363"/>
          <p14:tracePt t="23248" x="5807075" y="2646363"/>
          <p14:tracePt t="23296" x="5818188" y="2635250"/>
          <p14:tracePt t="23311" x="5829300" y="2635250"/>
          <p14:tracePt t="23331" x="5840413" y="2635250"/>
          <p14:tracePt t="23335" x="5851525" y="2635250"/>
          <p14:tracePt t="23344" x="5864225" y="2635250"/>
          <p14:tracePt t="23352" x="5875338" y="2635250"/>
          <p14:tracePt t="23364" x="5886450" y="2635250"/>
          <p14:tracePt t="23369" x="5908675" y="2635250"/>
          <p14:tracePt t="23381" x="5921375" y="2635250"/>
          <p14:tracePt t="23385" x="5949950" y="2635250"/>
          <p14:tracePt t="23390" x="5972175" y="2635250"/>
          <p14:tracePt t="23402" x="5994400" y="2635250"/>
          <p14:tracePt t="23406" x="6007100" y="2635250"/>
          <p14:tracePt t="23419" x="6029325" y="2635250"/>
          <p14:tracePt t="23423" x="6051550" y="2635250"/>
          <p14:tracePt t="23436" x="6075363" y="2635250"/>
          <p14:tracePt t="23438" x="6097588" y="2635250"/>
          <p14:tracePt t="23453" x="6121400" y="2635250"/>
          <p14:tracePt t="23454" x="6137275" y="2635250"/>
          <p14:tracePt t="23462" x="6161088" y="2635250"/>
          <p14:tracePt t="23469" x="6172200" y="2635250"/>
          <p14:tracePt t="23482" x="6194425" y="2635250"/>
          <p14:tracePt t="23486" x="6207125" y="2635250"/>
          <p14:tracePt t="23494" x="6229350" y="2635250"/>
          <p14:tracePt t="23502" x="6240463" y="2646363"/>
          <p14:tracePt t="23519" x="6251575" y="2646363"/>
          <p14:tracePt t="23520" x="6264275" y="2657475"/>
          <p14:tracePt t="23529" x="6275388" y="2657475"/>
          <p14:tracePt t="23533" x="6286500" y="2668588"/>
          <p14:tracePt t="23550" x="6297613" y="2668588"/>
          <p14:tracePt t="23553" x="6315075" y="2679700"/>
          <p14:tracePt t="23560" x="6326188" y="2692400"/>
          <p14:tracePt t="23565" x="6337300" y="2703513"/>
          <p14:tracePt t="23572" x="6337300" y="2714625"/>
          <p14:tracePt t="23583" x="6350000" y="2725738"/>
          <p14:tracePt t="23589" x="6350000" y="2736850"/>
          <p14:tracePt t="23596" x="6361113" y="2749550"/>
          <p14:tracePt t="23604" x="6361113" y="2771775"/>
          <p14:tracePt t="23615" x="6372225" y="2782888"/>
          <p14:tracePt t="23620" x="6372225" y="2811463"/>
          <p14:tracePt t="23647" x="6383338" y="2879725"/>
          <p14:tracePt t="23653" x="6394450" y="2903538"/>
          <p14:tracePt t="23660" x="6394450" y="2936875"/>
          <p14:tracePt t="23670" x="6394450" y="2949575"/>
          <p14:tracePt t="23682" x="6394450" y="2960688"/>
          <p14:tracePt t="23684" x="6394450" y="2989263"/>
          <p14:tracePt t="23694" x="6394450" y="3000375"/>
          <p14:tracePt t="23699" x="6394450" y="3011488"/>
          <p14:tracePt t="23716" x="6394450" y="3022600"/>
          <p14:tracePt t="23723" x="6394450" y="3035300"/>
          <p14:tracePt t="23739" x="6383338" y="3046413"/>
          <p14:tracePt t="23750" x="6372225" y="3057525"/>
          <p14:tracePt t="23755" x="6361113" y="3057525"/>
          <p14:tracePt t="23763" x="6361113" y="3068638"/>
          <p14:tracePt t="23770" x="6337300" y="3079750"/>
          <p14:tracePt t="23786" x="6315075" y="3079750"/>
          <p14:tracePt t="23789" x="6286500" y="3092450"/>
          <p14:tracePt t="23795" x="6264275" y="3092450"/>
          <p14:tracePt t="23804" x="6240463" y="3103563"/>
          <p14:tracePt t="23819" x="6218238" y="3103563"/>
          <p14:tracePt t="23820" x="6194425" y="3103563"/>
          <p14:tracePt t="23828" x="6172200" y="3114675"/>
          <p14:tracePt t="23834" x="6137275" y="3114675"/>
          <p14:tracePt t="23850" x="6108700" y="3114675"/>
          <p14:tracePt t="23852" x="6075363" y="3114675"/>
          <p14:tracePt t="23860" x="6040438" y="3114675"/>
          <p14:tracePt t="23866" x="6007100" y="3114675"/>
          <p14:tracePt t="23874" x="5983288" y="3114675"/>
          <p14:tracePt t="23884" x="5961063" y="3114675"/>
          <p14:tracePt t="23890" x="5921375" y="3114675"/>
          <p14:tracePt t="23910" x="5875338" y="3114675"/>
          <p14:tracePt t="23913" x="5864225" y="3114675"/>
          <p14:tracePt t="23921" x="5840413" y="3103563"/>
          <p14:tracePt t="23929" x="5829300" y="3103563"/>
          <p14:tracePt t="23937" x="5818188" y="3103563"/>
          <p14:tracePt t="23954" x="5807075" y="3103563"/>
          <p14:tracePt t="23970" x="5794375" y="3103563"/>
          <p14:tracePt t="26304" x="5794375" y="3092450"/>
          <p14:tracePt t="26312" x="5794375" y="3068638"/>
          <p14:tracePt t="26322" x="5794375" y="3057525"/>
          <p14:tracePt t="26332" x="5794375" y="3035300"/>
          <p14:tracePt t="26342" x="5794375" y="3022600"/>
          <p14:tracePt t="26345" x="5794375" y="3011488"/>
          <p14:tracePt t="26360" x="5794375" y="3000375"/>
          <p14:tracePt t="26361" x="5807075" y="2971800"/>
          <p14:tracePt t="26368" x="5829300" y="2960688"/>
          <p14:tracePt t="26384" x="5875338" y="2914650"/>
          <p14:tracePt t="26393" x="5897563" y="2879725"/>
          <p14:tracePt t="26399" x="5921375" y="2857500"/>
          <p14:tracePt t="26407" x="5961063" y="2835275"/>
          <p14:tracePt t="26417" x="5972175" y="2822575"/>
          <p14:tracePt t="26423" x="6018213" y="2782888"/>
          <p14:tracePt t="26431" x="6029325" y="2771775"/>
          <p14:tracePt t="26439" x="6075363" y="2760663"/>
          <p14:tracePt t="26449" x="6108700" y="2749550"/>
          <p14:tracePt t="26455" x="6149975" y="2736850"/>
          <p14:tracePt t="26463" x="6172200" y="2736850"/>
          <p14:tracePt t="26472" x="6194425" y="2736850"/>
          <p14:tracePt t="26482" x="6229350" y="2736850"/>
          <p14:tracePt t="26488" x="6264275" y="2736850"/>
          <p14:tracePt t="26494" x="6286500" y="2736850"/>
          <p14:tracePt t="26505" x="6326188" y="2736850"/>
          <p14:tracePt t="26515" x="6337300" y="2749550"/>
          <p14:tracePt t="26522" x="6361113" y="2749550"/>
          <p14:tracePt t="26527" x="6372225" y="2760663"/>
          <p14:tracePt t="26538" x="6383338" y="2760663"/>
          <p14:tracePt t="26549" x="6383338" y="2771775"/>
          <p14:tracePt t="26560" x="6394450" y="2771775"/>
          <p14:tracePt t="26660" x="6383338" y="2771775"/>
          <p14:tracePt t="26681" x="6372225" y="2771775"/>
          <p14:tracePt t="26685" x="6361113" y="2771775"/>
          <p14:tracePt t="26694" x="6350000" y="2771775"/>
          <p14:tracePt t="26700" x="6337300" y="2771775"/>
          <p14:tracePt t="26714" x="6315075" y="2771775"/>
          <p14:tracePt t="26718" x="6286500" y="2760663"/>
          <p14:tracePt t="26724" x="6251575" y="2749550"/>
          <p14:tracePt t="26732" x="6240463" y="2725738"/>
          <p14:tracePt t="26938" x="6240463" y="2736850"/>
          <p14:tracePt t="26946" x="6240463" y="2760663"/>
          <p14:tracePt t="26955" x="6240463" y="2771775"/>
          <p14:tracePt t="26965" x="6240463" y="2782888"/>
          <p14:tracePt t="26969" x="6240463" y="2800350"/>
          <p14:tracePt t="26977" x="6229350" y="2800350"/>
          <p14:tracePt t="26985" x="6229350" y="2811463"/>
          <p14:tracePt t="27001" x="6218238" y="2822575"/>
          <p14:tracePt t="27010" x="6218238" y="2835275"/>
          <p14:tracePt t="27016" x="6218238" y="2846388"/>
          <p14:tracePt t="27033" x="6207125" y="2857500"/>
          <p14:tracePt t="27049" x="6207125" y="2868613"/>
          <p14:tracePt t="27065" x="6207125" y="2879725"/>
          <p14:tracePt t="27072" x="6207125" y="2892425"/>
          <p14:tracePt t="27097" x="6207125" y="2903538"/>
          <p14:tracePt t="27135" x="6207125" y="2914650"/>
          <p14:tracePt t="27151" x="6194425" y="2914650"/>
          <p14:tracePt t="27167" x="6183313" y="2914650"/>
          <p14:tracePt t="27181" x="6172200" y="2925763"/>
          <p14:tracePt t="27184" x="6161088" y="2925763"/>
          <p14:tracePt t="27191" x="6149975" y="2925763"/>
          <p14:tracePt t="27199" x="6137275" y="2925763"/>
          <p14:tracePt t="27206" x="6121400" y="2925763"/>
          <p14:tracePt t="27216" x="6108700" y="2925763"/>
          <p14:tracePt t="27223" x="6097588" y="2925763"/>
          <p14:tracePt t="27239" x="6086475" y="2914650"/>
          <p14:tracePt t="27255" x="6075363" y="2903538"/>
          <p14:tracePt t="27270" x="6075363" y="2892425"/>
          <p14:tracePt t="27286" x="6075363" y="2879725"/>
          <p14:tracePt t="27294" x="6075363" y="2868613"/>
          <p14:tracePt t="27302" x="6075363" y="2846388"/>
          <p14:tracePt t="27315" x="6086475" y="2835275"/>
          <p14:tracePt t="27319" x="6108700" y="2811463"/>
          <p14:tracePt t="27327" x="6137275" y="2771775"/>
          <p14:tracePt t="27333" x="6149975" y="2736850"/>
          <p14:tracePt t="27347" x="6172200" y="2725738"/>
          <p14:tracePt t="27351" x="6194425" y="2703513"/>
          <p14:tracePt t="27357" x="6229350" y="2679700"/>
          <p14:tracePt t="27366" x="6240463" y="2668588"/>
          <p14:tracePt t="27381" x="6297613" y="2646363"/>
          <p14:tracePt t="27389" x="6326188" y="2646363"/>
          <p14:tracePt t="27400" x="6361113" y="2646363"/>
          <p14:tracePt t="27406" x="6383338" y="2635250"/>
          <p14:tracePt t="27412" x="6418263" y="2635250"/>
          <p14:tracePt t="27422" x="6440488" y="2635250"/>
          <p14:tracePt t="27432" x="6486525" y="2622550"/>
          <p14:tracePt t="27437" x="6515100" y="2622550"/>
          <p14:tracePt t="27444" x="6537325" y="2622550"/>
          <p14:tracePt t="27452" x="6583363" y="2622550"/>
          <p14:tracePt t="27466" x="6607175" y="2622550"/>
          <p14:tracePt t="27469" x="6629400" y="2622550"/>
          <p14:tracePt t="27477" x="6664325" y="2622550"/>
          <p14:tracePt t="27484" x="6692900" y="2622550"/>
          <p14:tracePt t="27498" x="6726238" y="2622550"/>
          <p14:tracePt t="27501" x="6761163" y="2622550"/>
          <p14:tracePt t="27510" x="6772275" y="2622550"/>
          <p14:tracePt t="27515" x="6807200" y="2635250"/>
          <p14:tracePt t="27531" x="6818313" y="2646363"/>
          <p14:tracePt t="27532" x="6840538" y="2646363"/>
          <p14:tracePt t="27539" x="6851650" y="2657475"/>
          <p14:tracePt t="27547" x="6880225" y="2668588"/>
          <p14:tracePt t="27565" x="6892925" y="2679700"/>
          <p14:tracePt t="27572" x="6904038" y="2692400"/>
          <p14:tracePt t="27579" x="6915150" y="2692400"/>
          <p14:tracePt t="27587" x="6926263" y="2703513"/>
          <p14:tracePt t="27599" x="6937375" y="2703513"/>
          <p14:tracePt t="27602" x="6937375" y="2714625"/>
          <p14:tracePt t="27610" x="6950075" y="2714625"/>
          <p14:tracePt t="27618" x="6961188" y="2725738"/>
          <p14:tracePt t="27634" x="6972300" y="2736850"/>
          <p14:tracePt t="27651" x="6983413" y="2749550"/>
          <p14:tracePt t="27674" x="6983413" y="2760663"/>
          <p14:tracePt t="27682" x="6994525" y="2760663"/>
          <p14:tracePt t="27697" x="6994525" y="2771775"/>
          <p14:tracePt t="27715" x="7007225" y="2782888"/>
          <p14:tracePt t="27747" x="7007225" y="2800350"/>
          <p14:tracePt t="27785" x="7007225" y="2811463"/>
          <p14:tracePt t="27813" x="7007225" y="2822575"/>
          <p14:tracePt t="27816" x="7007225" y="2835275"/>
          <p14:tracePt t="27824" x="7007225" y="2846388"/>
          <p14:tracePt t="27849" x="7007225" y="2857500"/>
          <p14:tracePt t="29415" x="6972300" y="2857500"/>
          <p14:tracePt t="29426" x="6937375" y="2857500"/>
          <p14:tracePt t="29431" x="6904038" y="2857500"/>
          <p14:tracePt t="29441" x="6880225" y="2857500"/>
          <p14:tracePt t="29450" x="6869113" y="2846388"/>
          <p14:tracePt t="29457" x="6840538" y="2835275"/>
          <p14:tracePt t="29463" x="6829425" y="2811463"/>
          <p14:tracePt t="29471" x="6818313" y="2800350"/>
          <p14:tracePt t="29482" x="6807200" y="2782888"/>
          <p14:tracePt t="29487" x="6794500" y="2771775"/>
          <p14:tracePt t="29495" x="6772275" y="2749550"/>
          <p14:tracePt t="29503" x="6761163" y="2749550"/>
          <p14:tracePt t="29521" x="6737350" y="2736850"/>
          <p14:tracePt t="29522" x="6715125" y="2736850"/>
          <p14:tracePt t="29535" x="6692900" y="2736850"/>
          <p14:tracePt t="29536" x="6664325" y="2749550"/>
          <p14:tracePt t="29550" x="6640513" y="2760663"/>
          <p14:tracePt t="29551" x="6607175" y="2782888"/>
          <p14:tracePt t="29567" x="6572250" y="2800350"/>
          <p14:tracePt t="29568" x="6537325" y="2800350"/>
          <p14:tracePt t="29576" x="6515100" y="2800350"/>
          <p14:tracePt t="29582" x="6486525" y="2800350"/>
          <p14:tracePt t="29591" x="6451600" y="2800350"/>
          <p14:tracePt t="29600" x="6429375" y="2800350"/>
          <p14:tracePt t="29605" x="6418263" y="2800350"/>
          <p14:tracePt t="29614" x="6407150" y="2800350"/>
          <p14:tracePt t="29621" x="6394450" y="2800350"/>
          <p14:tracePt t="29637" x="6383338" y="2800350"/>
          <p14:tracePt t="29645" x="6383338" y="2782888"/>
          <p14:tracePt t="29653" x="6372225" y="2782888"/>
          <p14:tracePt t="29669" x="6361113" y="2782888"/>
          <p14:tracePt t="29678" x="6361113" y="2771775"/>
          <p14:tracePt t="29685" x="6350000" y="2771775"/>
          <p14:tracePt t="29698" x="6326188" y="2771775"/>
          <p14:tracePt t="29702" x="6297613" y="2771775"/>
          <p14:tracePt t="29710" x="6286500" y="2771775"/>
          <p14:tracePt t="29716" x="6264275" y="2771775"/>
          <p14:tracePt t="29731" x="6229350" y="2800350"/>
          <p14:tracePt t="29734" x="6183313" y="2835275"/>
          <p14:tracePt t="29743" x="6137275" y="2868613"/>
          <p14:tracePt t="29748" x="6086475" y="2903538"/>
          <p14:tracePt t="29757" x="6029325" y="2949575"/>
          <p14:tracePt t="29766" x="5983288" y="3000375"/>
          <p14:tracePt t="29774" x="5908675" y="3035300"/>
          <p14:tracePt t="29786" x="5851525" y="3068638"/>
          <p14:tracePt t="29791" x="5783263" y="3103563"/>
          <p14:tracePt t="29797" x="5732463" y="3136900"/>
          <p14:tracePt t="29815" x="5708650" y="3149600"/>
          <p14:tracePt t="29816" x="5664200" y="3178175"/>
          <p14:tracePt t="29824" x="5629275" y="3189288"/>
          <p14:tracePt t="29829" x="5594350" y="3211513"/>
          <p14:tracePt t="29835" x="5565775" y="3235325"/>
          <p14:tracePt t="29849" x="5543550" y="3246438"/>
          <p14:tracePt t="29861" x="5521325" y="3268663"/>
          <p14:tracePt t="29862" x="5497513" y="3292475"/>
          <p14:tracePt t="29867" x="5475288" y="3303588"/>
          <p14:tracePt t="29881" x="5464175" y="3325813"/>
          <p14:tracePt t="29884" x="5451475" y="3354388"/>
          <p14:tracePt t="29893" x="5418138" y="3389313"/>
          <p14:tracePt t="29898" x="5407025" y="3411538"/>
          <p14:tracePt t="29914" x="5378450" y="3457575"/>
          <p14:tracePt t="29915" x="5365750" y="3503613"/>
          <p14:tracePt t="29923" x="5354638" y="3565525"/>
          <p14:tracePt t="29930" x="5343525" y="3622675"/>
          <p14:tracePt t="29938" x="5332413" y="3668713"/>
          <p14:tracePt t="29949" x="5321300" y="3732213"/>
          <p14:tracePt t="29954" x="5321300" y="3754438"/>
          <p14:tracePt t="29962" x="5321300" y="3800475"/>
          <p14:tracePt t="29970" x="5321300" y="3835400"/>
          <p14:tracePt t="29982" x="5321300" y="3857625"/>
          <p14:tracePt t="29985" x="5308600" y="3886200"/>
          <p14:tracePt t="29994" x="5308600" y="3897313"/>
          <p14:tracePt t="30001" x="5308600" y="3921125"/>
          <p14:tracePt t="30017" x="5308600" y="3932238"/>
          <p14:tracePt t="30027" x="5308600" y="3943350"/>
          <p14:tracePt t="30033" x="5308600" y="3954463"/>
          <p14:tracePt t="30048" x="5308600" y="3965575"/>
          <p14:tracePt t="30215" x="5308600" y="3954463"/>
          <p14:tracePt t="30224" x="5297488" y="3932238"/>
          <p14:tracePt t="30231" x="5251450" y="3886200"/>
          <p14:tracePt t="30239" x="5189538" y="3822700"/>
          <p14:tracePt t="30249" x="5132388" y="3765550"/>
          <p14:tracePt t="30255" x="5051425" y="3692525"/>
          <p14:tracePt t="30262" x="4965700" y="3611563"/>
          <p14:tracePt t="30271" x="4886325" y="3514725"/>
          <p14:tracePt t="30282" x="4835525" y="3468688"/>
          <p14:tracePt t="30287" x="4765675" y="3378200"/>
          <p14:tracePt t="30295" x="4697413" y="3292475"/>
          <p14:tracePt t="30302" x="4622800" y="3222625"/>
          <p14:tracePt t="30317" x="4565650" y="3165475"/>
          <p14:tracePt t="30321" x="4508500" y="3114675"/>
          <p14:tracePt t="30327" x="4446588" y="3079750"/>
          <p14:tracePt t="30334" x="4400550" y="3046413"/>
          <p14:tracePt t="30349" x="4354513" y="3011488"/>
          <p14:tracePt t="30350" x="4308475" y="2971800"/>
          <p14:tracePt t="30360" x="4257675" y="2949575"/>
          <p14:tracePt t="30366" x="4211638" y="2925763"/>
          <p14:tracePt t="30381" x="4178300" y="2903538"/>
          <p14:tracePt t="30382" x="4143375" y="2879725"/>
          <p14:tracePt t="30389" x="4121150" y="2868613"/>
          <p14:tracePt t="30397" x="4079875" y="2857500"/>
          <p14:tracePt t="30405" x="4057650" y="2846388"/>
          <p14:tracePt t="30416" x="4035425" y="2846388"/>
          <p14:tracePt t="30421" x="4011613" y="2846388"/>
          <p14:tracePt t="30429" x="3978275" y="2846388"/>
          <p14:tracePt t="30437" x="3965575" y="2846388"/>
          <p14:tracePt t="30449" x="3943350" y="2846388"/>
          <p14:tracePt t="30453" x="3925888" y="2868613"/>
          <p14:tracePt t="30461" x="3914775" y="2879725"/>
          <p14:tracePt t="30468" x="3892550" y="2892425"/>
          <p14:tracePt t="30482" x="3879850" y="2903538"/>
          <p14:tracePt t="30487" x="3868738" y="2914650"/>
          <p14:tracePt t="30494" x="3857625" y="2936875"/>
          <p14:tracePt t="30500" x="3846513" y="2936875"/>
          <p14:tracePt t="30515" x="3846513" y="2949575"/>
          <p14:tracePt t="30516" x="3835400" y="2960688"/>
          <p14:tracePt t="30526" x="3835400" y="2971800"/>
          <p14:tracePt t="30532" x="3822700" y="2971800"/>
          <p14:tracePt t="30547" x="3822700" y="2989263"/>
          <p14:tracePt t="30548" x="3822700" y="3000375"/>
          <p14:tracePt t="30563" x="3811588" y="3000375"/>
          <p14:tracePt t="30571" x="3811588" y="3011488"/>
          <p14:tracePt t="30588" x="3811588" y="3022600"/>
          <p14:tracePt t="30629" x="3800475" y="3022600"/>
          <p14:tracePt t="30651" x="3789363" y="3035300"/>
          <p14:tracePt t="30665" x="3778250" y="3046413"/>
          <p14:tracePt t="30668" x="3778250" y="3057525"/>
          <p14:tracePt t="30678" x="3765550" y="3079750"/>
          <p14:tracePt t="30683" x="3754438" y="3103563"/>
          <p14:tracePt t="30697" x="3736975" y="3114675"/>
          <p14:tracePt t="30699" x="3736975" y="3149600"/>
          <p14:tracePt t="30706" x="3725863" y="3165475"/>
          <p14:tracePt t="30714" x="3725863" y="3189288"/>
          <p14:tracePt t="30722" x="3725863" y="3200400"/>
          <p14:tracePt t="30732" x="3714750" y="3222625"/>
          <p14:tracePt t="30738" x="3714750" y="3246438"/>
          <p14:tracePt t="30745" x="3714750" y="3257550"/>
          <p14:tracePt t="30754" x="3703638" y="3268663"/>
          <p14:tracePt t="30765" x="3703638" y="3292475"/>
          <p14:tracePt t="30769" x="3703638" y="3303588"/>
          <p14:tracePt t="30777" x="3703638" y="3314700"/>
          <p14:tracePt t="30785" x="3692525" y="3325813"/>
          <p14:tracePt t="30799" x="3692525" y="3343275"/>
          <p14:tracePt t="30802" x="3679825" y="3354388"/>
          <p14:tracePt t="30810" x="3679825" y="3365500"/>
          <p14:tracePt t="30817" x="3679825" y="3378200"/>
          <p14:tracePt t="30832" x="3668713" y="3378200"/>
          <p14:tracePt t="30833" x="3668713" y="3389313"/>
          <p14:tracePt t="30849" x="3668713" y="3400425"/>
          <p14:tracePt t="30862" x="3668713" y="3411538"/>
          <p14:tracePt t="30865" x="3657600" y="3435350"/>
          <p14:tracePt t="30882" x="3657600" y="3457575"/>
          <p14:tracePt t="30883" x="3657600" y="3492500"/>
          <p14:tracePt t="30888" x="3657600" y="3532188"/>
          <p14:tracePt t="30896" x="3657600" y="3578225"/>
          <p14:tracePt t="30904" x="3657600" y="3635375"/>
          <p14:tracePt t="30916" x="3657600" y="3708400"/>
          <p14:tracePt t="30920" x="3657600" y="3835400"/>
          <p14:tracePt t="30928" x="3657600" y="3932238"/>
          <p14:tracePt t="30936" x="3657600" y="3989388"/>
          <p14:tracePt t="30949" x="3679825" y="4075113"/>
          <p14:tracePt t="30953" x="3703638" y="4178300"/>
          <p14:tracePt t="30961" x="3714750" y="4264025"/>
          <p14:tracePt t="30967" x="3714750" y="4297363"/>
          <p14:tracePt t="30982" x="3725863" y="4354513"/>
          <p14:tracePt t="30983" x="3736975" y="4400550"/>
          <p14:tracePt t="30994" x="3736975" y="4451350"/>
          <p14:tracePt t="30999" x="3736975" y="4486275"/>
          <p14:tracePt t="31008" x="3736975" y="4508500"/>
          <p14:tracePt t="31016" x="3736975" y="4532313"/>
          <p14:tracePt t="31023" x="3736975" y="4543425"/>
          <p14:tracePt t="31030" x="3736975" y="4554538"/>
          <p14:tracePt t="31237" x="3725863" y="4521200"/>
          <p14:tracePt t="31244" x="3714750" y="4464050"/>
          <p14:tracePt t="31252" x="3692525" y="4321175"/>
          <p14:tracePt t="31266" x="3679825" y="4143375"/>
          <p14:tracePt t="31269" x="3657600" y="3908425"/>
          <p14:tracePt t="31277" x="3657600" y="3754438"/>
          <p14:tracePt t="31284" x="3657600" y="3492500"/>
          <p14:tracePt t="31299" x="3646488" y="3400425"/>
          <p14:tracePt t="31302" x="3646488" y="3211513"/>
          <p14:tracePt t="31310" x="3646488" y="3149600"/>
          <p14:tracePt t="31316" x="3646488" y="3057525"/>
          <p14:tracePt t="31323" x="3646488" y="3000375"/>
          <p14:tracePt t="31333" x="3646488" y="2960688"/>
          <p14:tracePt t="31339" x="3635375" y="2936875"/>
          <p14:tracePt t="31498" x="3622675" y="2936875"/>
          <p14:tracePt t="31506" x="3589338" y="2936875"/>
          <p14:tracePt t="31514" x="3549650" y="2936875"/>
          <p14:tracePt t="31521" x="3492500" y="2936875"/>
          <p14:tracePt t="31533" x="3422650" y="2936875"/>
          <p14:tracePt t="31538" x="3336925" y="2936875"/>
          <p14:tracePt t="31545" x="3246438" y="2949575"/>
          <p14:tracePt t="31553" x="3068638" y="2960688"/>
          <p14:tracePt t="31566" x="2892425" y="2971800"/>
          <p14:tracePt t="31569" x="2703513" y="3000375"/>
          <p14:tracePt t="31578" x="2536825" y="3035300"/>
          <p14:tracePt t="31585" x="2360613" y="3068638"/>
          <p14:tracePt t="31599" x="2303463" y="3103563"/>
          <p14:tracePt t="31602" x="2182813" y="3149600"/>
          <p14:tracePt t="31611" x="2085975" y="3222625"/>
          <p14:tracePt t="31616" x="1993900" y="3279775"/>
          <p14:tracePt t="31632" x="1936750" y="3343275"/>
          <p14:tracePt t="31633" x="1908175" y="3354388"/>
          <p14:tracePt t="31640" x="1874838" y="3400425"/>
          <p14:tracePt t="31648" x="1851025" y="3422650"/>
          <p14:tracePt t="31663" x="1839913" y="3435350"/>
          <p14:tracePt t="31664" x="1828800" y="3446463"/>
          <p14:tracePt t="31700" x="1851025" y="3435350"/>
          <p14:tracePt t="31704" x="1885950" y="3411538"/>
          <p14:tracePt t="31712" x="1936750" y="3378200"/>
          <p14:tracePt t="31719" x="1982788" y="3354388"/>
          <p14:tracePt t="31733" x="2051050" y="3314700"/>
          <p14:tracePt t="31737" x="2125663" y="3292475"/>
          <p14:tracePt t="31745" x="2193925" y="3268663"/>
          <p14:tracePt t="31751" x="2274888" y="3246438"/>
          <p14:tracePt t="31767" x="2417763" y="3200400"/>
          <p14:tracePt t="31768" x="2525713" y="3189288"/>
          <p14:tracePt t="31777" x="2640013" y="3165475"/>
          <p14:tracePt t="31783" x="2749550" y="3136900"/>
          <p14:tracePt t="31794" x="2879725" y="3125788"/>
          <p14:tracePt t="31798" x="3006725" y="3114675"/>
          <p14:tracePt t="31816" x="3149600" y="3103563"/>
          <p14:tracePt t="31817" x="3292475" y="3103563"/>
          <p14:tracePt t="31822" x="3435350" y="3103563"/>
          <p14:tracePt t="31830" x="3578225" y="3103563"/>
          <p14:tracePt t="31838" x="3725863" y="3103563"/>
          <p14:tracePt t="31849" x="3868738" y="3103563"/>
          <p14:tracePt t="31854" x="4011613" y="3103563"/>
          <p14:tracePt t="31862" x="4154488" y="3103563"/>
          <p14:tracePt t="31870" x="4308475" y="3103563"/>
          <p14:tracePt t="31898" x="4600575" y="3079750"/>
          <p14:tracePt t="31899" x="4743450" y="3057525"/>
          <p14:tracePt t="31903" x="4897438" y="3057525"/>
          <p14:tracePt t="31911" x="5040313" y="3046413"/>
          <p14:tracePt t="31917" x="5108575" y="3035300"/>
          <p14:tracePt t="31931" x="5218113" y="3011488"/>
          <p14:tracePt t="31950" x="5378450" y="2971800"/>
          <p14:tracePt t="31951" x="5429250" y="2949575"/>
          <p14:tracePt t="31956" x="5464175" y="2914650"/>
          <p14:tracePt t="31965" x="5486400" y="2857500"/>
          <p14:tracePt t="31973" x="5486400" y="2782888"/>
          <p14:tracePt t="32123" x="5508625" y="2782888"/>
          <p14:tracePt t="32131" x="5554663" y="2782888"/>
          <p14:tracePt t="32139" x="5594350" y="2782888"/>
          <p14:tracePt t="32149" x="5651500" y="2800350"/>
          <p14:tracePt t="32155" x="5708650" y="2800350"/>
          <p14:tracePt t="32163" x="5829300" y="2811463"/>
          <p14:tracePt t="32170" x="5886450" y="2811463"/>
          <p14:tracePt t="32182" x="5994400" y="2811463"/>
          <p14:tracePt t="32187" x="6097588" y="2811463"/>
          <p14:tracePt t="32200" x="6218238" y="2811463"/>
          <p14:tracePt t="32203" x="6315075" y="2800350"/>
          <p14:tracePt t="32211" x="6407150" y="2782888"/>
          <p14:tracePt t="32218" x="6503988" y="2782888"/>
          <p14:tracePt t="32233" x="6594475" y="2782888"/>
          <p14:tracePt t="32234" x="6680200" y="2782888"/>
          <p14:tracePt t="32245" x="6818313" y="2782888"/>
          <p14:tracePt t="32250" x="6880225" y="2782888"/>
          <p14:tracePt t="32258" x="6950075" y="2782888"/>
          <p14:tracePt t="32268" x="7046913" y="2811463"/>
          <p14:tracePt t="32273" x="7080250" y="2822575"/>
          <p14:tracePt t="32281" x="7194550" y="2846388"/>
          <p14:tracePt t="32289" x="7218363" y="2857500"/>
          <p14:tracePt t="32300" x="7258050" y="2857500"/>
          <p14:tracePt t="32479" x="7269163" y="2857500"/>
          <p14:tracePt t="32487" x="7304088" y="2857500"/>
          <p14:tracePt t="32495" x="7337425" y="2857500"/>
          <p14:tracePt t="32503" x="7383463" y="2857500"/>
          <p14:tracePt t="32516" x="7423150" y="2857500"/>
          <p14:tracePt t="32520" x="7480300" y="2857500"/>
          <p14:tracePt t="32528" x="7515225" y="2846388"/>
          <p14:tracePt t="32534" x="7561263" y="2835275"/>
          <p14:tracePt t="32550" x="7600950" y="2835275"/>
          <p14:tracePt t="32551" x="7623175" y="2822575"/>
          <p14:tracePt t="32561" x="7635875" y="2811463"/>
          <p14:tracePt t="32566" x="7658100" y="2811463"/>
          <p14:tracePt t="32574" x="7658100" y="2800350"/>
          <p14:tracePt t="32590" x="7669213" y="2800350"/>
          <p14:tracePt t="32622" x="7658100" y="2800350"/>
          <p14:tracePt t="32637" x="7646988" y="2811463"/>
          <p14:tracePt t="32650" x="7635875" y="2811463"/>
          <p14:tracePt t="32662" x="7623175" y="2811463"/>
          <p14:tracePt t="32701" x="7612063" y="2811463"/>
          <p14:tracePt t="32875" x="7623175" y="2811463"/>
          <p14:tracePt t="32891" x="7623175" y="2822575"/>
          <p14:tracePt t="32899" x="7635875" y="2822575"/>
          <p14:tracePt t="32915" x="7635875" y="2835275"/>
          <p14:tracePt t="32930" x="7646988" y="2835275"/>
          <p14:tracePt t="32950" x="7646988" y="2846388"/>
          <p14:tracePt t="33049" x="7635875" y="2846388"/>
          <p14:tracePt t="33057" x="7612063" y="2846388"/>
          <p14:tracePt t="33065" x="7583488" y="2846388"/>
          <p14:tracePt t="33073" x="7561263" y="2846388"/>
          <p14:tracePt t="33082" x="7526338" y="2846388"/>
          <p14:tracePt t="33089" x="7493000" y="2846388"/>
          <p14:tracePt t="33097" x="7446963" y="2846388"/>
          <p14:tracePt t="33104" x="7394575" y="2857500"/>
          <p14:tracePt t="33116" x="7337425" y="2868613"/>
          <p14:tracePt t="33121" x="7292975" y="2879725"/>
          <p14:tracePt t="33128" x="7246938" y="2903538"/>
          <p14:tracePt t="33136" x="7183438" y="2925763"/>
          <p14:tracePt t="33151" x="7137400" y="2960688"/>
          <p14:tracePt t="33154" x="7080250" y="2989263"/>
          <p14:tracePt t="33161" x="7029450" y="3011488"/>
          <p14:tracePt t="33168" x="6983413" y="3035300"/>
          <p14:tracePt t="33183" x="6950075" y="3046413"/>
          <p14:tracePt t="33184" x="6892925" y="3057525"/>
          <p14:tracePt t="33194" x="6851650" y="3057525"/>
          <p14:tracePt t="33199" x="6807200" y="3068638"/>
          <p14:tracePt t="33215" x="6761163" y="3068638"/>
          <p14:tracePt t="33218" x="6726238" y="3068638"/>
          <p14:tracePt t="33223" x="6704013" y="3068638"/>
          <p14:tracePt t="33231" x="6680200" y="3057525"/>
          <p14:tracePt t="33239" x="6640513" y="3046413"/>
          <p14:tracePt t="33250" x="6618288" y="3035300"/>
          <p14:tracePt t="33256" x="6594475" y="3022600"/>
          <p14:tracePt t="33270" x="6572250" y="3011488"/>
          <p14:tracePt t="33271" x="6550025" y="3000375"/>
          <p14:tracePt t="33280" x="6526213" y="3000375"/>
          <p14:tracePt t="33287" x="6515100" y="3000375"/>
          <p14:tracePt t="33300" x="6503988" y="3000375"/>
          <p14:tracePt t="33304" x="6475413" y="3000375"/>
          <p14:tracePt t="33312" x="6464300" y="3000375"/>
          <p14:tracePt t="33318" x="6451600" y="3000375"/>
          <p14:tracePt t="33345" x="6440488" y="3000375"/>
          <p14:tracePt t="33367" x="6440488" y="3011488"/>
          <p14:tracePt t="33398" x="6440488" y="3022600"/>
          <p14:tracePt t="33413" x="6440488" y="3035300"/>
          <p14:tracePt t="33421" x="6451600" y="3035300"/>
          <p14:tracePt t="33432" x="6451600" y="3046413"/>
          <p14:tracePt t="33480" x="6464300" y="3046413"/>
          <p14:tracePt t="33500" x="6475413" y="3046413"/>
          <p14:tracePt t="33515" x="6486525" y="3035300"/>
          <p14:tracePt t="33518" x="6515100" y="3035300"/>
          <p14:tracePt t="33532" x="6550025" y="3022600"/>
          <p14:tracePt t="33538" x="6572250" y="3022600"/>
          <p14:tracePt t="33545" x="6607175" y="3011488"/>
          <p14:tracePt t="33549" x="6651625" y="3011488"/>
          <p14:tracePt t="33567" x="6726238" y="3011488"/>
          <p14:tracePt t="33572" x="6772275" y="3011488"/>
          <p14:tracePt t="33580" x="6783388" y="3011488"/>
          <p14:tracePt t="33587" x="6851650" y="3000375"/>
          <p14:tracePt t="33599" x="6904038" y="3000375"/>
          <p14:tracePt t="33604" x="6950075" y="3000375"/>
          <p14:tracePt t="33612" x="6994525" y="3000375"/>
          <p14:tracePt t="33619" x="7046913" y="3000375"/>
          <p14:tracePt t="33633" x="7104063" y="3000375"/>
          <p14:tracePt t="33636" x="7161213" y="3000375"/>
          <p14:tracePt t="33645" x="7183438" y="3000375"/>
          <p14:tracePt t="33651" x="7235825" y="3000375"/>
          <p14:tracePt t="33667" x="7304088" y="3022600"/>
          <p14:tracePt t="33678" x="7326313" y="3035300"/>
          <p14:tracePt t="33683" x="7337425" y="3035300"/>
          <p14:tracePt t="33690" x="7350125" y="3046413"/>
          <p14:tracePt t="33701" x="7361238" y="3046413"/>
          <p14:tracePt t="33714" x="7372350" y="3046413"/>
          <p14:tracePt t="33746" x="7372350" y="3057525"/>
          <p14:tracePt t="33754" x="7350125" y="3057525"/>
          <p14:tracePt t="33762" x="7326313" y="3057525"/>
          <p14:tracePt t="33769" x="7304088" y="3057525"/>
          <p14:tracePt t="33783" x="7258050" y="3057525"/>
          <p14:tracePt t="33786" x="7207250" y="3057525"/>
          <p14:tracePt t="33801" x="7150100" y="3035300"/>
          <p14:tracePt t="33802" x="7104063" y="3011488"/>
          <p14:tracePt t="33812" x="7046913" y="2971800"/>
          <p14:tracePt t="33817" x="6994525" y="2936875"/>
          <p14:tracePt t="33833" x="6937375" y="2903538"/>
          <p14:tracePt t="33834" x="6926263" y="2892425"/>
          <p14:tracePt t="33843" x="6892925" y="2857500"/>
          <p14:tracePt t="33849" x="6869113" y="2835275"/>
          <p14:tracePt t="33857" x="6840538" y="2811463"/>
          <p14:tracePt t="33868" x="6829425" y="2800350"/>
          <p14:tracePt t="33873" x="6829425" y="2771775"/>
          <p14:tracePt t="33880" x="6829425" y="2760663"/>
          <p14:tracePt t="33888" x="6829425" y="2749550"/>
          <p14:tracePt t="33900" x="6851650" y="2749550"/>
          <p14:tracePt t="33904" x="6892925" y="2749550"/>
          <p14:tracePt t="33912" x="6950075" y="2749550"/>
          <p14:tracePt t="33920" x="7007225" y="2749550"/>
          <p14:tracePt t="33934" x="7069138" y="2749550"/>
          <p14:tracePt t="33937" x="7137400" y="2749550"/>
          <p14:tracePt t="33945" x="7218363" y="2749550"/>
          <p14:tracePt t="33952" x="7361238" y="2749550"/>
          <p14:tracePt t="33966" x="7446963" y="2771775"/>
          <p14:tracePt t="33969" x="7504113" y="2800350"/>
          <p14:tracePt t="33978" x="7583488" y="2835275"/>
          <p14:tracePt t="33983" x="7646988" y="2879725"/>
          <p14:tracePt t="34000" x="7715250" y="2936875"/>
          <p14:tracePt t="34007" x="7737475" y="2960688"/>
          <p14:tracePt t="34015" x="7761288" y="2989263"/>
          <p14:tracePt t="34023" x="7778750" y="3022600"/>
          <p14:tracePt t="34033" x="7778750" y="3035300"/>
          <p14:tracePt t="34039" x="7761288" y="3035300"/>
          <p14:tracePt t="34047" x="7726363" y="3046413"/>
          <p14:tracePt t="34055" x="7669213" y="3046413"/>
          <p14:tracePt t="34069" x="7612063" y="3046413"/>
          <p14:tracePt t="34072" x="7550150" y="3046413"/>
          <p14:tracePt t="34078" x="7493000" y="3046413"/>
          <p14:tracePt t="34086" x="7469188" y="3046413"/>
          <p14:tracePt t="34100" x="7435850" y="3046413"/>
          <p14:tracePt t="34104" x="7394575" y="3046413"/>
          <p14:tracePt t="34112" x="7372350" y="3046413"/>
          <p14:tracePt t="34118" x="7361238" y="3046413"/>
          <p14:tracePt t="34245" x="7361238" y="3057525"/>
          <p14:tracePt t="34252" x="7326313" y="3092450"/>
          <p14:tracePt t="34261" x="7280275" y="3125788"/>
          <p14:tracePt t="34268" x="7235825" y="3165475"/>
          <p14:tracePt t="34282" x="7161213" y="3222625"/>
          <p14:tracePt t="34286" x="7069138" y="3292475"/>
          <p14:tracePt t="34295" x="6961188" y="3354388"/>
          <p14:tracePt t="34300" x="6840538" y="3422650"/>
          <p14:tracePt t="34315" x="6794500" y="3446463"/>
          <p14:tracePt t="34318" x="6692900" y="3492500"/>
          <p14:tracePt t="34324" x="6594475" y="3554413"/>
          <p14:tracePt t="34335" x="6515100" y="3589338"/>
          <p14:tracePt t="34340" x="6440488" y="3622675"/>
          <p14:tracePt t="34348" x="6418263" y="3646488"/>
          <p14:tracePt t="34355" x="6372225" y="3668713"/>
          <p14:tracePt t="34368" x="6337300" y="3692525"/>
          <p14:tracePt t="34373" x="6315075" y="3721100"/>
          <p14:tracePt t="34379" x="6286500" y="3732213"/>
          <p14:tracePt t="34387" x="6275388" y="3732213"/>
          <p14:tracePt t="34400" x="6264275" y="3743325"/>
          <p14:tracePt t="34404" x="6251575" y="3743325"/>
          <p14:tracePt t="34412" x="6240463" y="3743325"/>
          <p14:tracePt t="34419" x="6229350" y="3743325"/>
          <p14:tracePt t="34433" x="6218238" y="3743325"/>
          <p14:tracePt t="34434" x="6207125" y="3732213"/>
          <p14:tracePt t="34445" x="6194425" y="3732213"/>
          <p14:tracePt t="34450" x="6183313" y="3721100"/>
          <p14:tracePt t="34466" x="6161088" y="3721100"/>
          <p14:tracePt t="34467" x="6149975" y="3721100"/>
          <p14:tracePt t="34474" x="6137275" y="3721100"/>
          <p14:tracePt t="34482" x="6108700" y="3721100"/>
          <p14:tracePt t="34490" x="6097588" y="3721100"/>
          <p14:tracePt t="34500" x="6086475" y="3721100"/>
          <p14:tracePt t="34506" x="6075363" y="3721100"/>
          <p14:tracePt t="34514" x="6064250" y="3721100"/>
          <p14:tracePt t="34522" x="6051550" y="3721100"/>
          <p14:tracePt t="34534" x="6040438" y="3721100"/>
          <p14:tracePt t="34537" x="6029325" y="3708400"/>
          <p14:tracePt t="34545" x="6018213" y="3708400"/>
          <p14:tracePt t="34553" x="6018213" y="3692525"/>
          <p14:tracePt t="34567" x="6007100" y="3679825"/>
          <p14:tracePt t="34571" x="5994400" y="3679825"/>
          <p14:tracePt t="34578" x="5994400" y="3668713"/>
          <p14:tracePt t="34585" x="5983288" y="3657600"/>
          <p14:tracePt t="34602" x="5972175" y="3657600"/>
          <p14:tracePt t="34603" x="5961063" y="3646488"/>
          <p14:tracePt t="34611" x="5961063" y="3635375"/>
          <p14:tracePt t="34617" x="5949950" y="3622675"/>
          <p14:tracePt t="34632" x="5932488" y="3611563"/>
          <p14:tracePt t="34634" x="5921375" y="3600450"/>
          <p14:tracePt t="34641" x="5908675" y="3589338"/>
          <p14:tracePt t="34648" x="5908675" y="3578225"/>
          <p14:tracePt t="34656" x="5897563" y="3554413"/>
          <p14:tracePt t="34667" x="5897563" y="3532188"/>
          <p14:tracePt t="34673" x="5886450" y="3514725"/>
          <p14:tracePt t="34680" x="5886450" y="3492500"/>
          <p14:tracePt t="34688" x="5886450" y="3468688"/>
          <p14:tracePt t="34700" x="5875338" y="3446463"/>
          <p14:tracePt t="34704" x="5875338" y="3422650"/>
          <p14:tracePt t="34712" x="5875338" y="3411538"/>
          <p14:tracePt t="34720" x="5875338" y="3389313"/>
          <p14:tracePt t="34734" x="5875338" y="3378200"/>
          <p14:tracePt t="34737" x="5875338" y="3365500"/>
          <p14:tracePt t="34745" x="5875338" y="3354388"/>
          <p14:tracePt t="34751" x="5875338" y="3343275"/>
          <p14:tracePt t="34768" x="5875338" y="3325813"/>
          <p14:tracePt t="34799" x="5875338" y="3314700"/>
          <p14:tracePt t="34815" x="5875338" y="3303588"/>
          <p14:tracePt t="34823" x="5875338" y="3292475"/>
          <p14:tracePt t="34838" x="5875338" y="3279775"/>
          <p14:tracePt t="34902" x="5875338" y="3303588"/>
          <p14:tracePt t="34912" x="5875338" y="3314700"/>
          <p14:tracePt t="34918" x="5875338" y="3343275"/>
          <p14:tracePt t="34932" x="5875338" y="3354388"/>
          <p14:tracePt t="34933" x="5875338" y="3378200"/>
          <p14:tracePt t="34943" x="5875338" y="3400425"/>
          <p14:tracePt t="34949" x="5875338" y="3422650"/>
          <p14:tracePt t="34957" x="5875338" y="3446463"/>
          <p14:tracePt t="34967" x="5875338" y="3468688"/>
          <p14:tracePt t="34973" x="5875338" y="3492500"/>
          <p14:tracePt t="34981" x="5864225" y="3532188"/>
          <p14:tracePt t="34989" x="5864225" y="3554413"/>
          <p14:tracePt t="35000" x="5864225" y="3578225"/>
          <p14:tracePt t="35005" x="5864225" y="3600450"/>
          <p14:tracePt t="35012" x="5864225" y="3635375"/>
          <p14:tracePt t="35020" x="5851525" y="3668713"/>
          <p14:tracePt t="35033" x="5851525" y="3692525"/>
          <p14:tracePt t="35036" x="5840413" y="3721100"/>
          <p14:tracePt t="35045" x="5840413" y="3743325"/>
          <p14:tracePt t="35052" x="5829300" y="3765550"/>
          <p14:tracePt t="35067" x="5829300" y="3789363"/>
          <p14:tracePt t="35069" x="5829300" y="3800475"/>
          <p14:tracePt t="35078" x="5829300" y="3811588"/>
          <p14:tracePt t="35084" x="5829300" y="3835400"/>
          <p14:tracePt t="35099" x="5818188" y="3846513"/>
          <p14:tracePt t="35100" x="5818188" y="3868738"/>
          <p14:tracePt t="35109" x="5818188" y="3897313"/>
          <p14:tracePt t="35116" x="5818188" y="3921125"/>
          <p14:tracePt t="35123" x="5807075" y="3943350"/>
          <p14:tracePt t="35136" x="5807075" y="3965575"/>
          <p14:tracePt t="35140" x="5807075" y="4022725"/>
          <p14:tracePt t="35147" x="5807075" y="4035425"/>
          <p14:tracePt t="35155" x="5794375" y="4086225"/>
          <p14:tracePt t="35167" x="5794375" y="4108450"/>
          <p14:tracePt t="35171" x="5783263" y="4143375"/>
          <p14:tracePt t="35179" x="5783263" y="4165600"/>
          <p14:tracePt t="35187" x="5783263" y="4189413"/>
          <p14:tracePt t="35200" x="5783263" y="4211638"/>
          <p14:tracePt t="35204" x="5772150" y="4222750"/>
          <p14:tracePt t="35212" x="5772150" y="4235450"/>
          <p14:tracePt t="35218" x="5772150" y="4251325"/>
          <p14:tracePt t="35245" x="5772150" y="4264025"/>
          <p14:tracePt t="35250" x="5754688" y="4264025"/>
          <p14:tracePt t="35576" x="5754688" y="4251325"/>
          <p14:tracePt t="35591" x="5754688" y="4222750"/>
          <p14:tracePt t="36255" x="5754688" y="4235450"/>
          <p14:tracePt t="36263" x="5772150" y="4251325"/>
          <p14:tracePt t="36271" x="5783263" y="4264025"/>
          <p14:tracePt t="36283" x="5807075" y="4275138"/>
          <p14:tracePt t="36287" x="5829300" y="4286250"/>
          <p14:tracePt t="36296" x="5851525" y="4308475"/>
          <p14:tracePt t="36303" x="5886450" y="4321175"/>
          <p14:tracePt t="36316" x="5932488" y="4343400"/>
          <p14:tracePt t="36320" x="5972175" y="4378325"/>
          <p14:tracePt t="36327" x="6075363" y="4429125"/>
          <p14:tracePt t="36334" x="6149975" y="4464050"/>
          <p14:tracePt t="36350" x="6194425" y="4486275"/>
          <p14:tracePt t="36351" x="6275388" y="4521200"/>
          <p14:tracePt t="36360" x="6361113" y="4554538"/>
          <p14:tracePt t="36367" x="6394450" y="4565650"/>
          <p14:tracePt t="36374" x="6451600" y="4578350"/>
          <p14:tracePt t="36572" x="6486525" y="4578350"/>
          <p14:tracePt t="36580" x="6526213" y="4589463"/>
          <p14:tracePt t="36588" x="6561138" y="4618038"/>
          <p14:tracePt t="36600" x="6607175" y="4640263"/>
          <p14:tracePt t="36604" x="6651625" y="4651375"/>
          <p14:tracePt t="36613" x="6750050" y="4697413"/>
          <p14:tracePt t="36620" x="6807200" y="4721225"/>
          <p14:tracePt t="36633" x="6904038" y="4765675"/>
          <p14:tracePt t="36637" x="6983413" y="4806950"/>
          <p14:tracePt t="36644" x="7018338" y="4818063"/>
          <p14:tracePt t="36651" x="7069138" y="4840288"/>
          <p14:tracePt t="36667" x="7137400" y="4864100"/>
          <p14:tracePt t="36683" x="7150100" y="4864100"/>
          <p14:tracePt t="36691" x="7161213" y="4864100"/>
          <p14:tracePt t="36714" x="7161213" y="4851400"/>
          <p14:tracePt t="36722" x="7161213" y="4829175"/>
          <p14:tracePt t="36733" x="7150100" y="4829175"/>
          <p14:tracePt t="36750" x="7150100" y="4818063"/>
          <p14:tracePt t="36753" x="7137400" y="4806950"/>
          <p14:tracePt t="36763" x="7137400" y="4794250"/>
          <p14:tracePt t="36770" x="7137400" y="4778375"/>
          <p14:tracePt t="36784" x="7137400" y="4765675"/>
          <p14:tracePt t="36787" x="7137400" y="4754563"/>
          <p14:tracePt t="36797" x="7137400" y="4732338"/>
          <p14:tracePt t="36801" x="7137400" y="4721225"/>
          <p14:tracePt t="36817" x="7137400" y="4697413"/>
          <p14:tracePt t="36818" x="7137400" y="4675188"/>
          <p14:tracePt t="36827" x="7137400" y="4651375"/>
          <p14:tracePt t="36833" x="7150100" y="4629150"/>
          <p14:tracePt t="36849" x="7150100" y="4618038"/>
          <p14:tracePt t="36850" x="7161213" y="4606925"/>
          <p14:tracePt t="36857" x="7172325" y="4578350"/>
          <p14:tracePt t="36865" x="7172325" y="4565650"/>
          <p14:tracePt t="36873" x="7183438" y="4554538"/>
          <p14:tracePt t="36884" x="7194550" y="4532313"/>
          <p14:tracePt t="36889" x="7207250" y="4521200"/>
          <p14:tracePt t="36897" x="7218363" y="4497388"/>
          <p14:tracePt t="36904" x="7235825" y="4486275"/>
          <p14:tracePt t="36917" x="7258050" y="4475163"/>
          <p14:tracePt t="36920" x="7269163" y="4451350"/>
          <p14:tracePt t="36930" x="7292975" y="4440238"/>
          <p14:tracePt t="36936" x="7315200" y="4429125"/>
          <p14:tracePt t="36950" x="7326313" y="4411663"/>
          <p14:tracePt t="36954" x="7337425" y="4400550"/>
          <p14:tracePt t="36964" x="7350125" y="4389438"/>
          <p14:tracePt t="36968" x="7361238" y="4389438"/>
          <p14:tracePt t="36984" x="7361238" y="4378325"/>
          <p14:tracePt t="36984" x="7361238" y="4365625"/>
          <p14:tracePt t="36993" x="7372350" y="4354513"/>
          <p14:tracePt t="37012" x="7372350" y="4343400"/>
          <p14:tracePt t="37033" x="7372350" y="4332288"/>
          <p14:tracePt t="37070" x="7372350" y="4321175"/>
          <p14:tracePt t="37086" x="7383463" y="4321175"/>
          <p14:tracePt t="37102" x="7394575" y="4321175"/>
          <p14:tracePt t="37111" x="7412038" y="4321175"/>
          <p14:tracePt t="37118" x="7423150" y="4321175"/>
          <p14:tracePt t="37133" x="7435850" y="4321175"/>
          <p14:tracePt t="37136" x="7458075" y="4321175"/>
          <p14:tracePt t="37143" x="7480300" y="4332288"/>
          <p14:tracePt t="37150" x="7515225" y="4354513"/>
          <p14:tracePt t="37158" x="7550150" y="4378325"/>
          <p14:tracePt t="37168" x="7583488" y="4411663"/>
          <p14:tracePt t="37174" x="7635875" y="4451350"/>
          <p14:tracePt t="37182" x="7693025" y="4486275"/>
          <p14:tracePt t="37190" x="7704138" y="4508500"/>
          <p14:tracePt t="37200" x="7750175" y="4543425"/>
          <p14:tracePt t="37205" x="7789863" y="4578350"/>
          <p14:tracePt t="37214" x="7812088" y="4606925"/>
          <p14:tracePt t="37221" x="7835900" y="4618038"/>
          <p14:tracePt t="37233" x="7858125" y="4640263"/>
          <p14:tracePt t="37237" x="7869238" y="4651375"/>
          <p14:tracePt t="37247" x="7880350" y="4675188"/>
          <p14:tracePt t="37253" x="7893050" y="4686300"/>
          <p14:tracePt t="37267" x="7904163" y="4721225"/>
          <p14:tracePt t="37274" x="7904163" y="4732338"/>
          <p14:tracePt t="37285" x="7904163" y="4765675"/>
          <p14:tracePt t="37286" x="7904163" y="4794250"/>
          <p14:tracePt t="37294" x="7893050" y="4829175"/>
          <p14:tracePt t="37300" x="7869238" y="4851400"/>
          <p14:tracePt t="37317" x="7835900" y="4886325"/>
          <p14:tracePt t="37319" x="7789863" y="4897438"/>
          <p14:tracePt t="37324" x="7737475" y="4921250"/>
          <p14:tracePt t="37332" x="7693025" y="4932363"/>
          <p14:tracePt t="37340" x="7658100" y="4932363"/>
          <p14:tracePt t="37350" x="7623175" y="4943475"/>
          <p14:tracePt t="37356" x="7583488" y="4943475"/>
          <p14:tracePt t="37366" x="7561263" y="4943475"/>
          <p14:tracePt t="37371" x="7537450" y="4943475"/>
          <p14:tracePt t="37383" x="7526338" y="4943475"/>
          <p14:tracePt t="37403" x="7526338" y="4932363"/>
          <p14:tracePt t="37419" x="7526338" y="4921250"/>
          <p14:tracePt t="37435" x="7537450" y="4908550"/>
          <p14:tracePt t="37450" x="7550150" y="4908550"/>
          <p14:tracePt t="37452" x="7561263" y="4897438"/>
          <p14:tracePt t="37460" x="7572375" y="4897438"/>
          <p14:tracePt t="37466" x="7583488" y="4897438"/>
          <p14:tracePt t="37649" x="7572375" y="4897438"/>
          <p14:tracePt t="37656" x="7561263" y="4908550"/>
          <p14:tracePt t="37665" x="7537450" y="4921250"/>
          <p14:tracePt t="37673" x="7458075" y="4972050"/>
          <p14:tracePt t="37684" x="7383463" y="5029200"/>
          <p14:tracePt t="37688" x="7304088" y="5086350"/>
          <p14:tracePt t="37698" x="7207250" y="5160963"/>
          <p14:tracePt t="37704" x="7161213" y="5194300"/>
          <p14:tracePt t="37718" x="7080250" y="5275263"/>
          <p14:tracePt t="37723" x="6994525" y="5360988"/>
          <p14:tracePt t="37731" x="6915150" y="5429250"/>
          <p14:tracePt t="37735" x="6851650" y="5486400"/>
          <p14:tracePt t="37750" x="6794500" y="5549900"/>
          <p14:tracePt t="37753" x="6783388" y="5572125"/>
          <p14:tracePt t="37764" x="6737350" y="5607050"/>
          <p14:tracePt t="37768" x="6715125" y="5629275"/>
          <p14:tracePt t="37783" x="6692900" y="5640388"/>
          <p14:tracePt t="37784" x="6664325" y="5651500"/>
          <p14:tracePt t="37793" x="6640513" y="5651500"/>
          <p14:tracePt t="37799" x="6629400" y="5651500"/>
          <p14:tracePt t="37815" x="6607175" y="5651500"/>
          <p14:tracePt t="37816" x="6594475" y="5640388"/>
          <p14:tracePt t="37823" x="6583363" y="5618163"/>
          <p14:tracePt t="37834" x="6572250" y="5594350"/>
          <p14:tracePt t="37839" x="6550025" y="5561013"/>
          <p14:tracePt t="37848" x="6537325" y="5526088"/>
          <p14:tracePt t="37857" x="6515100" y="5486400"/>
          <p14:tracePt t="37870" x="6503988" y="5451475"/>
          <p14:tracePt t="37871" x="6486525" y="5394325"/>
          <p14:tracePt t="37881" x="6475413" y="5360988"/>
          <p14:tracePt t="37886" x="6475413" y="5321300"/>
          <p14:tracePt t="37901" x="6464300" y="5286375"/>
          <p14:tracePt t="37902" x="6451600" y="5251450"/>
          <p14:tracePt t="37910" x="6451600" y="5229225"/>
          <p14:tracePt t="37918" x="6451600" y="5218113"/>
          <p14:tracePt t="37934" x="6451600" y="5207000"/>
          <p14:tracePt t="37943" x="6440488" y="5194300"/>
          <p14:tracePt t="38005" x="6429375" y="5194300"/>
          <p14:tracePt t="38028" x="6429375" y="5207000"/>
          <p14:tracePt t="38049" x="6418263" y="5218113"/>
          <p14:tracePt t="38053" x="6418263" y="5229225"/>
          <p14:tracePt t="38060" x="6407150" y="5240338"/>
          <p14:tracePt t="38083" x="6394450" y="5251450"/>
          <p14:tracePt t="38084" x="6394450" y="5264150"/>
          <p14:tracePt t="38101" x="6383338" y="5286375"/>
          <p14:tracePt t="38110" x="6372225" y="5286375"/>
          <p14:tracePt t="38116" x="6361113" y="5308600"/>
          <p14:tracePt t="38124" x="6361113" y="5321300"/>
          <p14:tracePt t="38133" x="6350000" y="5337175"/>
          <p14:tracePt t="38139" x="6337300" y="5349875"/>
          <p14:tracePt t="38148" x="6337300" y="5372100"/>
          <p14:tracePt t="38155" x="6326188" y="5383213"/>
          <p14:tracePt t="38168" x="6326188" y="5407025"/>
          <p14:tracePt t="38171" x="6326188" y="5418138"/>
          <p14:tracePt t="38181" x="6315075" y="5440363"/>
          <p14:tracePt t="38187" x="6315075" y="5486400"/>
          <p14:tracePt t="38200" x="6315075" y="5514975"/>
          <p14:tracePt t="38203" x="6297613" y="5549900"/>
          <p14:tracePt t="38215" x="6297613" y="5583238"/>
          <p14:tracePt t="38219" x="6297613" y="5618163"/>
          <p14:tracePt t="38234" x="6297613" y="5651500"/>
          <p14:tracePt t="38235" x="6297613" y="5692775"/>
          <p14:tracePt t="38244" x="6286500" y="5726113"/>
          <p14:tracePt t="38250" x="6286500" y="5761038"/>
          <p14:tracePt t="38267" x="6275388" y="5829300"/>
          <p14:tracePt t="38274" x="6264275" y="5880100"/>
          <p14:tracePt t="38282" x="6264275" y="5903913"/>
          <p14:tracePt t="38290" x="6264275" y="5937250"/>
          <p14:tracePt t="38300" x="6251575" y="5972175"/>
          <p14:tracePt t="38305" x="6251575" y="5983288"/>
          <p14:tracePt t="38315" x="6251575" y="6018213"/>
          <p14:tracePt t="38322" x="6240463" y="6040438"/>
          <p14:tracePt t="38334" x="6240463" y="6069013"/>
          <p14:tracePt t="38338" x="6240463" y="6092825"/>
          <p14:tracePt t="38353" x="6240463" y="6137275"/>
          <p14:tracePt t="38361" x="6240463" y="6161088"/>
          <p14:tracePt t="38369" x="6229350" y="6172200"/>
          <p14:tracePt t="38383" x="6229350" y="6194425"/>
          <p14:tracePt t="38386" x="6229350" y="6218238"/>
          <p14:tracePt t="38394" x="6229350" y="6235700"/>
          <p14:tracePt t="38401" x="6218238" y="6246813"/>
          <p14:tracePt t="38416" x="6218238" y="6269038"/>
          <p14:tracePt t="38417" x="6218238" y="6280150"/>
          <p14:tracePt t="38424" x="6207125" y="6292850"/>
          <p14:tracePt t="38440" x="6194425" y="6303963"/>
          <p14:tracePt t="38451" x="6194425" y="6315075"/>
          <p14:tracePt t="38456" x="6194425" y="6326188"/>
          <p14:tracePt t="38465" x="6183313" y="6326188"/>
          <p14:tracePt t="38472" x="6183313" y="6337300"/>
          <p14:tracePt t="38488" x="6183313" y="6350000"/>
          <p14:tracePt t="38515" x="6183313" y="6361113"/>
          <p14:tracePt t="38527" x="6172200" y="6361113"/>
          <p14:tracePt t="40216" x="6121400" y="6337300"/>
          <p14:tracePt t="40222" x="6064250" y="6280150"/>
          <p14:tracePt t="40229" x="6018213" y="6207125"/>
          <p14:tracePt t="40237" x="5972175" y="6149975"/>
          <p14:tracePt t="40250" x="5932488" y="6103938"/>
          <p14:tracePt t="40256" x="5886450" y="6040438"/>
          <p14:tracePt t="40262" x="5851525" y="5983288"/>
          <p14:tracePt t="40269" x="5829300" y="5937250"/>
          <p14:tracePt t="40283" x="5794375" y="5880100"/>
          <p14:tracePt t="40287" x="5743575" y="5783263"/>
          <p14:tracePt t="40294" x="5708650" y="5703888"/>
          <p14:tracePt t="40301" x="5675313" y="5618163"/>
          <p14:tracePt t="40316" x="5651500" y="5583238"/>
          <p14:tracePt t="40317" x="5629275" y="5537200"/>
          <p14:tracePt t="40324" x="5607050" y="5497513"/>
          <p14:tracePt t="40333" x="5554663" y="5440363"/>
          <p14:tracePt t="40340" x="5532438" y="5418138"/>
          <p14:tracePt t="40350" x="5497513" y="5394325"/>
          <p14:tracePt t="40356" x="5464175" y="5394325"/>
          <p14:tracePt t="40366" x="5429250" y="5383213"/>
          <p14:tracePt t="40372" x="5378450" y="5383213"/>
          <p14:tracePt t="40383" x="5365750" y="5383213"/>
          <p14:tracePt t="40388" x="5332413" y="5383213"/>
          <p14:tracePt t="40396" x="5286375" y="5383213"/>
          <p14:tracePt t="40403" x="5240338" y="5383213"/>
          <p14:tracePt t="40416" x="5189538" y="5383213"/>
          <p14:tracePt t="40420" x="5143500" y="5383213"/>
          <p14:tracePt t="40427" x="5132388" y="5383213"/>
          <p14:tracePt t="40435" x="5097463" y="5383213"/>
          <p14:tracePt t="40449" x="5064125" y="5383213"/>
          <p14:tracePt t="40453" x="5040313" y="5383213"/>
          <p14:tracePt t="40461" x="5000625" y="5383213"/>
          <p14:tracePt t="40467" x="4989513" y="5383213"/>
          <p14:tracePt t="40486" x="4965700" y="5394325"/>
          <p14:tracePt t="40487" x="4954588" y="5407025"/>
          <p14:tracePt t="40493" x="4943475" y="5418138"/>
          <p14:tracePt t="40500" x="4932363" y="5429250"/>
          <p14:tracePt t="40506" x="4932363" y="5451475"/>
          <p14:tracePt t="40517" x="4932363" y="5486400"/>
          <p14:tracePt t="40522" x="4932363" y="5514975"/>
          <p14:tracePt t="40533" x="4932363" y="5549900"/>
          <p14:tracePt t="40538" x="4943475" y="5583238"/>
          <p14:tracePt t="40551" x="4965700" y="5629275"/>
          <p14:tracePt t="40555" x="5000625" y="5675313"/>
          <p14:tracePt t="40567" x="5051425" y="5737225"/>
          <p14:tracePt t="40570" x="5086350" y="5783263"/>
          <p14:tracePt t="40584" x="5132388" y="5829300"/>
          <p14:tracePt t="40792" x="5132388" y="5840413"/>
          <p14:tracePt t="40800" x="5121275" y="5868988"/>
          <p14:tracePt t="40807" x="5121275" y="5892800"/>
          <p14:tracePt t="40816" x="5108575" y="5926138"/>
          <p14:tracePt t="40823" x="5108575" y="5949950"/>
          <p14:tracePt t="40833" x="5108575" y="5983288"/>
          <p14:tracePt t="40839" x="5108575" y="6029325"/>
          <p14:tracePt t="40847" x="5108575" y="6080125"/>
          <p14:tracePt t="40855" x="5108575" y="6115050"/>
          <p14:tracePt t="40866" x="5121275" y="6161088"/>
          <p14:tracePt t="40871" x="5154613" y="6207125"/>
          <p14:tracePt t="40878" x="5189538" y="6246813"/>
          <p14:tracePt t="40886" x="5229225" y="6292850"/>
          <p14:tracePt t="40900" x="5275263" y="6326188"/>
          <p14:tracePt t="40904" x="5321300" y="6350000"/>
          <p14:tracePt t="40911" x="5365750" y="6372225"/>
          <p14:tracePt t="40918" x="5389563" y="6383338"/>
          <p14:tracePt t="40933" x="5429250" y="6394450"/>
          <p14:tracePt t="40934" x="5464175" y="6394450"/>
          <p14:tracePt t="40943" x="5486400" y="6394450"/>
          <p14:tracePt t="40951" x="5508625" y="6394450"/>
          <p14:tracePt t="40958" x="5521325" y="6394450"/>
          <p14:tracePt t="40968" x="5532438" y="6394450"/>
          <p14:tracePt t="41163" x="5565775" y="6394450"/>
          <p14:tracePt t="41172" x="5618163" y="6394450"/>
          <p14:tracePt t="41183" x="5651500" y="6411913"/>
          <p14:tracePt t="41187" x="5708650" y="6423025"/>
          <p14:tracePt t="41195" x="5743575" y="6446838"/>
          <p14:tracePt t="41203" x="5783263" y="6457950"/>
          <p14:tracePt t="41217" x="5864225" y="6492875"/>
          <p14:tracePt t="41220" x="5921375" y="6515100"/>
          <p14:tracePt t="41227" x="5949950" y="6537325"/>
          <p14:tracePt t="41235" x="5994400" y="6550025"/>
          <p14:tracePt t="41251" x="6029325" y="6583363"/>
          <p14:tracePt t="41252" x="6051550" y="6600825"/>
          <p14:tracePt t="41260" x="6075363" y="6623050"/>
          <p14:tracePt t="41267" x="6097588" y="6635750"/>
          <p14:tracePt t="41274" x="6108700" y="6646863"/>
          <p14:tracePt t="41287" x="6121400" y="6657975"/>
          <p14:tracePt t="41291" x="6137275" y="6669088"/>
          <p14:tracePt t="41301" x="6137275" y="6680200"/>
          <p14:tracePt t="41314" x="6137275" y="6692900"/>
          <p14:tracePt t="41322" x="6149975" y="6692900"/>
          <p14:tracePt t="41330" x="6149975" y="6704013"/>
          <p14:tracePt t="41362" x="6149975" y="6715125"/>
          <p14:tracePt t="41385" x="6137275" y="6726238"/>
          <p14:tracePt t="41395" x="6121400" y="6726238"/>
          <p14:tracePt t="41401" x="6121400" y="6737350"/>
          <p14:tracePt t="41413" x="6108700" y="6737350"/>
          <p14:tracePt t="41418" x="6097588" y="6750050"/>
          <p14:tracePt t="41427" x="6086475" y="6750050"/>
          <p14:tracePt t="41434" x="6075363" y="6761163"/>
          <p14:tracePt t="41450" x="6064250" y="6778625"/>
          <p14:tracePt t="41456" x="6051550" y="6778625"/>
          <p14:tracePt t="41464" x="6051550" y="6789738"/>
          <p14:tracePt t="41472" x="6040438" y="6789738"/>
          <p14:tracePt t="41480" x="6029325" y="6800850"/>
          <p14:tracePt t="41488" x="6018213" y="6800850"/>
          <p14:tracePt t="41496" x="6007100" y="6811963"/>
          <p14:tracePt t="41504" x="5983288" y="6811963"/>
          <p14:tracePt t="41512" x="5972175" y="6823075"/>
          <p14:tracePt t="41520" x="5949950" y="6835775"/>
          <p14:tracePt t="41531" x="5908675" y="6846888"/>
          <p14:tracePt t="41694" x="5640388" y="6835775"/>
          <p14:tracePt t="41702" x="5629275" y="6823075"/>
          <p14:tracePt t="41715" x="5629275" y="6800850"/>
          <p14:tracePt t="41721" x="5618163" y="6778625"/>
          <p14:tracePt t="41727" x="5618163" y="6761163"/>
          <p14:tracePt t="41735" x="5618163" y="6750050"/>
          <p14:tracePt t="41748" x="5618163" y="6737350"/>
          <p14:tracePt t="41751" x="5618163" y="6715125"/>
          <p14:tracePt t="41757" x="5618163" y="6704013"/>
          <p14:tracePt t="41768" x="5618163" y="6692900"/>
          <p14:tracePt t="41773" x="5618163" y="6669088"/>
          <p14:tracePt t="41784" x="5618163" y="6646863"/>
          <p14:tracePt t="41789" x="5618163" y="6623050"/>
          <p14:tracePt t="41801" x="5618163" y="6611938"/>
          <p14:tracePt t="41805" x="5618163" y="6583363"/>
          <p14:tracePt t="41818" x="5618163" y="6572250"/>
          <p14:tracePt t="41823" x="5618163" y="6561138"/>
          <p14:tracePt t="41834" x="5618163" y="6537325"/>
          <p14:tracePt t="41837" x="5640388" y="6526213"/>
          <p14:tracePt t="41853" x="5686425" y="6480175"/>
          <p14:tracePt t="41864" x="5708650" y="6457950"/>
          <p14:tracePt t="41871" x="5732463" y="6446838"/>
          <p14:tracePt t="41884" x="5754688" y="6435725"/>
          <p14:tracePt t="41885" x="5783263" y="6411913"/>
          <p14:tracePt t="41894" x="5829300" y="6372225"/>
          <p14:tracePt t="41901" x="5840413" y="6361113"/>
          <p14:tracePt t="41908" x="5875338" y="6350000"/>
          <p14:tracePt t="41917" x="5897563" y="6326188"/>
          <p14:tracePt t="41924" x="5921375" y="6303963"/>
          <p14:tracePt t="41935" x="5949950" y="6303963"/>
          <p14:tracePt t="41939" x="5972175" y="6292850"/>
          <p14:tracePt t="41951" x="6007100" y="6280150"/>
          <p14:tracePt t="41955" x="6040438" y="6280150"/>
          <p14:tracePt t="41968" x="6075363" y="6280150"/>
          <p14:tracePt t="41971" x="6108700" y="6280150"/>
          <p14:tracePt t="41985" x="6121400" y="6280150"/>
          <p14:tracePt t="41987" x="6149975" y="6280150"/>
          <p14:tracePt t="42001" x="6172200" y="6292850"/>
          <p14:tracePt t="42005" x="6194425" y="6303963"/>
          <p14:tracePt t="42018" x="6207125" y="6315075"/>
          <p14:tracePt t="42021" x="6229350" y="6315075"/>
          <p14:tracePt t="42034" x="6240463" y="6326188"/>
          <p14:tracePt t="42035" x="6251575" y="6326188"/>
          <p14:tracePt t="42049" x="6264275" y="6337300"/>
          <p14:tracePt t="42053" x="6275388" y="6350000"/>
          <p14:tracePt t="42060" x="6286500" y="6361113"/>
          <p14:tracePt t="42068" x="6297613" y="6383338"/>
          <p14:tracePt t="42074" x="6315075" y="6383338"/>
          <p14:tracePt t="42093" x="6326188" y="6435725"/>
          <p14:tracePt t="42102" x="6337300" y="6446838"/>
          <p14:tracePt t="42106" x="6337300" y="6469063"/>
          <p14:tracePt t="42118" x="6337300" y="6480175"/>
          <p14:tracePt t="42122" x="6350000" y="6503988"/>
          <p14:tracePt t="42135" x="6350000" y="6526213"/>
          <p14:tracePt t="42138" x="6350000" y="6537325"/>
          <p14:tracePt t="42151" x="6350000" y="6572250"/>
          <p14:tracePt t="42154" x="6337300" y="6600825"/>
          <p14:tracePt t="42169" x="6337300" y="6635750"/>
          <p14:tracePt t="42170" x="6315075" y="6669088"/>
          <p14:tracePt t="42177" x="6286500" y="6704013"/>
          <p14:tracePt t="42185" x="6251575" y="6761163"/>
          <p14:tracePt t="42199" x="6218238" y="6811963"/>
          <p14:tracePt t="42687" x="5332413" y="6846888"/>
          <p14:tracePt t="42696" x="5343525" y="6835775"/>
          <p14:tracePt t="42701" x="5354638" y="6823075"/>
          <p14:tracePt t="42707" x="5378450" y="6811963"/>
          <p14:tracePt t="42718" x="5389563" y="6800850"/>
          <p14:tracePt t="42724" x="5418138" y="6789738"/>
          <p14:tracePt t="42735" x="5429250" y="6789738"/>
          <p14:tracePt t="42739" x="5440363" y="6778625"/>
          <p14:tracePt t="42752" x="5451475" y="6778625"/>
          <p14:tracePt t="42756" x="5464175" y="6778625"/>
          <p14:tracePt t="42771" x="5475288" y="6778625"/>
          <p14:tracePt t="42787" x="5486400" y="6778625"/>
          <p14:tracePt t="42802" x="5486400" y="6761163"/>
          <p14:tracePt t="42834" x="5475288" y="676116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800349"/>
          </a:xfrm>
        </p:spPr>
        <p:txBody>
          <a:bodyPr/>
          <a:lstStyle/>
          <a:p>
            <a:r>
              <a:rPr lang="en-US" altLang="zh-TW" dirty="0"/>
              <a:t>Task 3 – </a:t>
            </a:r>
            <a:r>
              <a:rPr lang="en-US" altLang="zh-TW" sz="4400" dirty="0">
                <a:solidFill>
                  <a:schemeClr val="tx1"/>
                </a:solidFill>
              </a:rPr>
              <a:t>run a test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130F991-20B9-0A4C-84C0-AB2D71431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354667"/>
            <a:ext cx="7570399" cy="4893739"/>
          </a:xfrm>
        </p:spPr>
        <p:txBody>
          <a:bodyPr>
            <a:normAutofit lnSpcReduction="10000"/>
          </a:bodyPr>
          <a:lstStyle/>
          <a:p>
            <a:r>
              <a:rPr lang="en-US" altLang="zh-TW" sz="2400" dirty="0">
                <a:solidFill>
                  <a:srgbClr val="FFFF00"/>
                </a:solidFill>
              </a:rPr>
              <a:t>Make test   --- run a test scripts</a:t>
            </a:r>
          </a:p>
          <a:p>
            <a:endParaRPr lang="en-US" altLang="zh-TW" sz="2400" dirty="0">
              <a:solidFill>
                <a:srgbClr val="FFFF00"/>
              </a:solidFill>
            </a:endParaRPr>
          </a:p>
          <a:p>
            <a:endParaRPr lang="en-US" altLang="zh-TW" sz="2400" dirty="0">
              <a:solidFill>
                <a:srgbClr val="FFFF00"/>
              </a:solidFill>
            </a:endParaRPr>
          </a:p>
          <a:p>
            <a:endParaRPr lang="en-US" altLang="zh-TW" sz="2400" dirty="0">
              <a:solidFill>
                <a:srgbClr val="FFFF00"/>
              </a:solidFill>
            </a:endParaRPr>
          </a:p>
          <a:p>
            <a:endParaRPr lang="en-US" altLang="zh-TW" sz="2400" dirty="0">
              <a:solidFill>
                <a:srgbClr val="FFFF00"/>
              </a:solidFill>
            </a:endParaRPr>
          </a:p>
          <a:p>
            <a:endParaRPr lang="en-US" altLang="zh-TW" sz="2400" dirty="0">
              <a:solidFill>
                <a:srgbClr val="FFFF00"/>
              </a:solidFill>
            </a:endParaRPr>
          </a:p>
          <a:p>
            <a:r>
              <a:rPr lang="en-US" altLang="zh-TW" sz="2400" dirty="0">
                <a:solidFill>
                  <a:srgbClr val="FFFF00"/>
                </a:solidFill>
              </a:rPr>
              <a:t>./</a:t>
            </a:r>
            <a:r>
              <a:rPr lang="en-US" altLang="zh-TW" sz="2400" dirty="0" err="1">
                <a:solidFill>
                  <a:srgbClr val="FFFF00"/>
                </a:solidFill>
              </a:rPr>
              <a:t>master.out</a:t>
            </a:r>
            <a:endParaRPr lang="en-US" altLang="zh-TW" sz="2400" dirty="0">
              <a:solidFill>
                <a:srgbClr val="FFFF00"/>
              </a:solidFill>
            </a:endParaRPr>
          </a:p>
          <a:p>
            <a:pPr marL="457207" lvl="1" indent="0">
              <a:buNone/>
            </a:pPr>
            <a:r>
              <a:rPr lang="en-US" altLang="zh-TW" sz="2200" dirty="0">
                <a:solidFill>
                  <a:srgbClr val="FFFF00"/>
                </a:solidFill>
              </a:rPr>
              <a:t>= </a:t>
            </a:r>
            <a:r>
              <a:rPr lang="en-US" altLang="zh-TW" sz="2000" dirty="0">
                <a:solidFill>
                  <a:srgbClr val="FFFF00"/>
                </a:solidFill>
              </a:rPr>
              <a:t>./</a:t>
            </a:r>
            <a:r>
              <a:rPr lang="en-US" altLang="zh-TW" sz="2000" dirty="0" err="1">
                <a:solidFill>
                  <a:srgbClr val="FFFF00"/>
                </a:solidFill>
              </a:rPr>
              <a:t>master.out</a:t>
            </a:r>
            <a:r>
              <a:rPr lang="en-US" altLang="zh-TW" sz="2000" dirty="0">
                <a:solidFill>
                  <a:srgbClr val="FFFF00"/>
                </a:solidFill>
              </a:rPr>
              <a:t>  </a:t>
            </a:r>
            <a:r>
              <a:rPr lang="en-US" altLang="zh-TW" sz="2000" dirty="0" err="1">
                <a:solidFill>
                  <a:srgbClr val="FFFF00"/>
                </a:solidFill>
              </a:rPr>
              <a:t>blake.txt</a:t>
            </a:r>
            <a:r>
              <a:rPr lang="en-US" altLang="zh-TW" sz="2000" dirty="0">
                <a:solidFill>
                  <a:srgbClr val="FFFF00"/>
                </a:solidFill>
              </a:rPr>
              <a:t>  </a:t>
            </a:r>
            <a:r>
              <a:rPr lang="en-US" altLang="zh-TW" sz="2000" dirty="0" err="1">
                <a:solidFill>
                  <a:srgbClr val="FFFF00"/>
                </a:solidFill>
              </a:rPr>
              <a:t>happy.tmp</a:t>
            </a:r>
            <a:endParaRPr lang="en-US" altLang="zh-TW" sz="2200" dirty="0">
              <a:solidFill>
                <a:srgbClr val="FFFF00"/>
              </a:solidFill>
            </a:endParaRPr>
          </a:p>
          <a:p>
            <a:r>
              <a:rPr lang="en-US" altLang="zh-TW" sz="2400" dirty="0">
                <a:solidFill>
                  <a:srgbClr val="FFFF00"/>
                </a:solidFill>
              </a:rPr>
              <a:t>./</a:t>
            </a:r>
            <a:r>
              <a:rPr lang="en-US" altLang="zh-TW" sz="2400" dirty="0" err="1">
                <a:solidFill>
                  <a:srgbClr val="FFFF00"/>
                </a:solidFill>
              </a:rPr>
              <a:t>master.out</a:t>
            </a:r>
            <a:r>
              <a:rPr lang="en-US" altLang="zh-TW" sz="2400" dirty="0">
                <a:solidFill>
                  <a:srgbClr val="FFFF00"/>
                </a:solidFill>
              </a:rPr>
              <a:t> </a:t>
            </a:r>
            <a:r>
              <a:rPr lang="en-US" altLang="zh-TW" sz="2400" dirty="0" err="1">
                <a:solidFill>
                  <a:srgbClr val="FFFF00"/>
                </a:solidFill>
              </a:rPr>
              <a:t>A.txt</a:t>
            </a:r>
            <a:r>
              <a:rPr lang="en-US" altLang="zh-TW" sz="2400" dirty="0">
                <a:solidFill>
                  <a:srgbClr val="FFFF00"/>
                </a:solidFill>
              </a:rPr>
              <a:t> </a:t>
            </a:r>
            <a:r>
              <a:rPr lang="en-US" altLang="zh-TW" sz="2400" dirty="0" err="1">
                <a:solidFill>
                  <a:srgbClr val="FFFF00"/>
                </a:solidFill>
              </a:rPr>
              <a:t>B.tmp</a:t>
            </a:r>
            <a:r>
              <a:rPr lang="en-US" altLang="zh-TW" sz="2400" dirty="0">
                <a:solidFill>
                  <a:srgbClr val="FFFF00"/>
                </a:solidFill>
              </a:rPr>
              <a:t> </a:t>
            </a:r>
            <a:r>
              <a:rPr lang="en-US" altLang="zh-TW" sz="24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(BONUS)</a:t>
            </a:r>
          </a:p>
          <a:p>
            <a:pPr lvl="1"/>
            <a:r>
              <a:rPr lang="en-US" altLang="zh-TW" sz="2200" dirty="0">
                <a:solidFill>
                  <a:srgbClr val="FFFF00"/>
                </a:solidFill>
              </a:rPr>
              <a:t>It means we copy all sentences from file </a:t>
            </a:r>
            <a:r>
              <a:rPr lang="en-US" altLang="zh-TW" sz="2200" dirty="0" err="1">
                <a:solidFill>
                  <a:srgbClr val="FFFF00"/>
                </a:solidFill>
              </a:rPr>
              <a:t>A.txt</a:t>
            </a:r>
            <a:r>
              <a:rPr lang="en-US" altLang="zh-TW" sz="2200" dirty="0">
                <a:solidFill>
                  <a:srgbClr val="FFFF00"/>
                </a:solidFill>
              </a:rPr>
              <a:t> to </a:t>
            </a:r>
            <a:r>
              <a:rPr lang="en-US" altLang="zh-TW" sz="2200" dirty="0" err="1">
                <a:solidFill>
                  <a:srgbClr val="FFFF00"/>
                </a:solidFill>
              </a:rPr>
              <a:t>B.tmp</a:t>
            </a:r>
            <a:r>
              <a:rPr lang="en-US" altLang="zh-TW" sz="2200" dirty="0">
                <a:solidFill>
                  <a:srgbClr val="FFFF00"/>
                </a:solidFill>
              </a:rPr>
              <a:t> and add a new line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782225" y="251239"/>
            <a:ext cx="61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G</a:t>
            </a:r>
            <a:endParaRPr kumimoji="1" lang="zh-TW" altLang="en-US" sz="4000" b="1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6615AE9-68AB-4C40-9906-3C6A7E60BAF2}"/>
              </a:ext>
            </a:extLst>
          </p:cNvPr>
          <p:cNvSpPr/>
          <p:nvPr/>
        </p:nvSpPr>
        <p:spPr>
          <a:xfrm>
            <a:off x="13682136" y="2380546"/>
            <a:ext cx="1693333" cy="39511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1377E76-1E7F-8F48-9E20-11B5246F5D97}"/>
              </a:ext>
            </a:extLst>
          </p:cNvPr>
          <p:cNvSpPr/>
          <p:nvPr/>
        </p:nvSpPr>
        <p:spPr>
          <a:xfrm>
            <a:off x="13682136" y="4069305"/>
            <a:ext cx="1693333" cy="39511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E411E65-B025-3C43-AB88-F0C351E38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941" y="1986505"/>
            <a:ext cx="4876800" cy="20828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F4A2F0D-DEBE-244A-8E5E-C6FD7C7DC484}"/>
              </a:ext>
            </a:extLst>
          </p:cNvPr>
          <p:cNvSpPr/>
          <p:nvPr/>
        </p:nvSpPr>
        <p:spPr>
          <a:xfrm>
            <a:off x="1442156" y="3442447"/>
            <a:ext cx="4402832" cy="39511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533E1A35-2FAA-9254-2D5E-30F0E2DAC6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121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490"/>
    </mc:Choice>
    <mc:Fallback>
      <p:transition spd="slow" advTm="84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63" x="5451475" y="6715125"/>
          <p14:tracePt t="971" x="5407025" y="6657975"/>
          <p14:tracePt t="978" x="5354638" y="6600825"/>
          <p14:tracePt t="987" x="5308600" y="6537325"/>
          <p14:tracePt t="1011" x="5218113" y="6435725"/>
          <p14:tracePt t="1014" x="5178425" y="6372225"/>
          <p14:tracePt t="1019" x="5143500" y="6326188"/>
          <p14:tracePt t="1026" x="5108575" y="6280150"/>
          <p14:tracePt t="1033" x="5075238" y="6218238"/>
          <p14:tracePt t="1046" x="5011738" y="6137275"/>
          <p14:tracePt t="1053" x="4965700" y="6057900"/>
          <p14:tracePt t="1059" x="4932363" y="5972175"/>
          <p14:tracePt t="1070" x="4886325" y="5903913"/>
          <p14:tracePt t="1080" x="4851400" y="5829300"/>
          <p14:tracePt t="1081" x="4811713" y="5749925"/>
          <p14:tracePt t="1091" x="4789488" y="5675313"/>
          <p14:tracePt t="1097" x="4765675" y="5607050"/>
          <p14:tracePt t="1105" x="4732338" y="5537200"/>
          <p14:tracePt t="1127" x="4697413" y="5418138"/>
          <p14:tracePt t="1130" x="4675188" y="5360988"/>
          <p14:tracePt t="1145" x="4675188" y="5349875"/>
          <p14:tracePt t="1146" x="4657725" y="5297488"/>
          <p14:tracePt t="1153" x="4635500" y="5264150"/>
          <p14:tracePt t="1161" x="4635500" y="5229225"/>
          <p14:tracePt t="1169" x="4611688" y="5207000"/>
          <p14:tracePt t="1177" x="4600575" y="5183188"/>
          <p14:tracePt t="1184" x="4600575" y="5160963"/>
          <p14:tracePt t="1194" x="4578350" y="5132388"/>
          <p14:tracePt t="1200" x="4565650" y="5121275"/>
          <p14:tracePt t="1214" x="4554538" y="5097463"/>
          <p14:tracePt t="1218" x="4554538" y="5086350"/>
          <p14:tracePt t="1226" x="4532313" y="5075238"/>
          <p14:tracePt t="1232" x="4532313" y="5064125"/>
          <p14:tracePt t="1258" x="4521200" y="5040313"/>
          <p14:tracePt t="1260" x="4508500" y="5018088"/>
          <p14:tracePt t="1264" x="4508500" y="5006975"/>
          <p14:tracePt t="1275" x="4508500" y="4983163"/>
          <p14:tracePt t="1279" x="4508500" y="4954588"/>
          <p14:tracePt t="1297" x="4521200" y="4932363"/>
          <p14:tracePt t="1304" x="4532313" y="4908550"/>
          <p14:tracePt t="1310" x="4543425" y="4897438"/>
          <p14:tracePt t="1320" x="4565650" y="4875213"/>
          <p14:tracePt t="1330" x="4578350" y="4864100"/>
          <p14:tracePt t="1336" x="4600575" y="4851400"/>
          <p14:tracePt t="1342" x="4635500" y="4840288"/>
          <p14:tracePt t="1350" x="4657725" y="4829175"/>
          <p14:tracePt t="1363" x="4697413" y="4829175"/>
          <p14:tracePt t="1367" x="4732338" y="4829175"/>
          <p14:tracePt t="1375" x="4765675" y="4829175"/>
          <p14:tracePt t="1382" x="4800600" y="4829175"/>
          <p14:tracePt t="1398" x="4851400" y="4829175"/>
          <p14:tracePt t="1399" x="4897438" y="4851400"/>
          <p14:tracePt t="1408" x="4954588" y="4875213"/>
          <p14:tracePt t="1414" x="5011738" y="4886325"/>
          <p14:tracePt t="1422" x="5075238" y="4908550"/>
          <p14:tracePt t="1430" x="5132388" y="4921250"/>
          <p14:tracePt t="1437" x="5189538" y="4921250"/>
          <p14:tracePt t="1445" x="5218113" y="4932363"/>
          <p14:tracePt t="1454" x="5264150" y="4932363"/>
          <p14:tracePt t="1463" x="5308600" y="4943475"/>
          <p14:tracePt t="1470" x="5343525" y="4943475"/>
          <p14:tracePt t="1494" x="5378450" y="4954588"/>
          <p14:tracePt t="1495" x="5429250" y="4954588"/>
          <p14:tracePt t="1667" x="5429250" y="4921250"/>
          <p14:tracePt t="1675" x="5429250" y="4875213"/>
          <p14:tracePt t="1683" x="5464175" y="4806950"/>
          <p14:tracePt t="1696" x="5486400" y="4721225"/>
          <p14:tracePt t="1700" x="5554663" y="4532313"/>
          <p14:tracePt t="1708" x="5651500" y="4286250"/>
          <p14:tracePt t="1714" x="5829300" y="3743325"/>
          <p14:tracePt t="1729" x="5908675" y="3543300"/>
          <p14:tracePt t="1732" x="6064250" y="3103563"/>
          <p14:tracePt t="1738" x="6207125" y="2668588"/>
          <p14:tracePt t="1750" x="6372225" y="2268538"/>
          <p14:tracePt t="1755" x="6429375" y="2103438"/>
          <p14:tracePt t="1771" x="6572250" y="1771650"/>
          <p14:tracePt t="1779" x="6618288" y="1663700"/>
          <p14:tracePt t="1781" x="6715125" y="1463675"/>
          <p14:tracePt t="1788" x="6750050" y="1393825"/>
          <p14:tracePt t="1794" x="6794500" y="1274763"/>
          <p14:tracePt t="1976" x="6818313" y="1274763"/>
          <p14:tracePt t="1983" x="6840538" y="1274763"/>
          <p14:tracePt t="1992" x="6869113" y="1250950"/>
          <p14:tracePt t="1999" x="6904038" y="1250950"/>
          <p14:tracePt t="2015" x="6961188" y="1217613"/>
          <p14:tracePt t="2019" x="7018338" y="1193800"/>
          <p14:tracePt t="2025" x="7092950" y="1165225"/>
          <p14:tracePt t="2031" x="7161213" y="1143000"/>
          <p14:tracePt t="2047" x="7235825" y="1131888"/>
          <p14:tracePt t="2048" x="7304088" y="1108075"/>
          <p14:tracePt t="2055" x="7423150" y="1096963"/>
          <p14:tracePt t="2063" x="7469188" y="1096963"/>
          <p14:tracePt t="2071" x="7550150" y="1096963"/>
          <p14:tracePt t="2080" x="7635875" y="1108075"/>
          <p14:tracePt t="2088" x="7704138" y="1131888"/>
          <p14:tracePt t="2095" x="7726363" y="1154113"/>
          <p14:tracePt t="2103" x="7778750" y="1182688"/>
          <p14:tracePt t="2114" x="7800975" y="1206500"/>
          <p14:tracePt t="2118" x="7823200" y="1217613"/>
          <p14:tracePt t="2126" x="7835900" y="1239838"/>
          <p14:tracePt t="2134" x="7835900" y="1263650"/>
          <p14:tracePt t="2147" x="7835900" y="1285875"/>
          <p14:tracePt t="2150" x="7812088" y="1320800"/>
          <p14:tracePt t="2159" x="7737475" y="1382713"/>
          <p14:tracePt t="2166" x="7658100" y="1450975"/>
          <p14:tracePt t="2180" x="7572375" y="1536700"/>
          <p14:tracePt t="2183" x="7458075" y="1639888"/>
          <p14:tracePt t="2192" x="7315200" y="1760538"/>
          <p14:tracePt t="2197" x="7046913" y="1993900"/>
          <p14:tracePt t="2213" x="6950075" y="2063750"/>
          <p14:tracePt t="2214" x="6761163" y="2217738"/>
          <p14:tracePt t="2221" x="6561138" y="2360613"/>
          <p14:tracePt t="2229" x="6372225" y="2492375"/>
          <p14:tracePt t="2238" x="6183313" y="2593975"/>
          <p14:tracePt t="2247" x="6018213" y="2692400"/>
          <p14:tracePt t="2254" x="5864225" y="2771775"/>
          <p14:tracePt t="2261" x="5697538" y="2846388"/>
          <p14:tracePt t="2269" x="5640388" y="2857500"/>
          <p14:tracePt t="2283" x="5521325" y="2903538"/>
          <p14:tracePt t="2287" x="5429250" y="2925763"/>
          <p14:tracePt t="2293" x="5343525" y="2936875"/>
          <p14:tracePt t="2300" x="5321300" y="2936875"/>
          <p14:tracePt t="2314" x="5264150" y="2936875"/>
          <p14:tracePt t="2318" x="5189538" y="2936875"/>
          <p14:tracePt t="2325" x="5165725" y="2925763"/>
          <p14:tracePt t="2522" x="5132388" y="2925763"/>
          <p14:tracePt t="2530" x="5097463" y="2925763"/>
          <p14:tracePt t="2538" x="5040313" y="2936875"/>
          <p14:tracePt t="2552" x="4943475" y="2936875"/>
          <p14:tracePt t="2559" x="4822825" y="2949575"/>
          <p14:tracePt t="2571" x="4532313" y="2960688"/>
          <p14:tracePt t="2581" x="4365625" y="2960688"/>
          <p14:tracePt t="2587" x="4308475" y="2960688"/>
          <p14:tracePt t="2593" x="4165600" y="2960688"/>
          <p14:tracePt t="2601" x="4046538" y="2949575"/>
          <p14:tracePt t="2614" x="3954463" y="2925763"/>
          <p14:tracePt t="2618" x="3868738" y="2903538"/>
          <p14:tracePt t="2625" x="3811588" y="2868613"/>
          <p14:tracePt t="2633" x="3778250" y="2835275"/>
          <p14:tracePt t="2647" x="3714750" y="2736850"/>
          <p14:tracePt t="2651" x="3703638" y="2657475"/>
          <p14:tracePt t="2659" x="3703638" y="2571750"/>
          <p14:tracePt t="2665" x="3703638" y="2446338"/>
          <p14:tracePt t="2681" x="3725863" y="2314575"/>
          <p14:tracePt t="2682" x="3789363" y="2149475"/>
          <p14:tracePt t="2689" x="3868738" y="1982788"/>
          <p14:tracePt t="2696" x="3965575" y="1817688"/>
          <p14:tracePt t="2705" x="4079875" y="1639888"/>
          <p14:tracePt t="2717" x="4189413" y="1497013"/>
          <p14:tracePt t="2722" x="4321175" y="1360488"/>
          <p14:tracePt t="2728" x="4457700" y="1239838"/>
          <p14:tracePt t="2736" x="4521200" y="1206500"/>
          <p14:tracePt t="2749" x="4635500" y="1143000"/>
          <p14:tracePt t="2758" x="4754563" y="1096963"/>
          <p14:tracePt t="2761" x="4864100" y="1085850"/>
          <p14:tracePt t="2767" x="4954588" y="1074738"/>
          <p14:tracePt t="2781" x="5022850" y="1063625"/>
          <p14:tracePt t="2785" x="5064125" y="1063625"/>
          <p14:tracePt t="2792" x="5108575" y="1063625"/>
          <p14:tracePt t="2799" x="5143500" y="1063625"/>
          <p14:tracePt t="2816" x="5200650" y="1063625"/>
          <p14:tracePt t="2817" x="5240338" y="1063625"/>
          <p14:tracePt t="2825" x="5264150" y="1085850"/>
          <p14:tracePt t="2831" x="5286375" y="1120775"/>
          <p14:tracePt t="2846" x="5321300" y="1165225"/>
          <p14:tracePt t="2847" x="5354638" y="1228725"/>
          <p14:tracePt t="2855" x="5389563" y="1274763"/>
          <p14:tracePt t="2862" x="5440363" y="1343025"/>
          <p14:tracePt t="2872" x="5475288" y="1428750"/>
          <p14:tracePt t="2880" x="5521325" y="1508125"/>
          <p14:tracePt t="2887" x="5554663" y="1593850"/>
          <p14:tracePt t="2894" x="5583238" y="1674813"/>
          <p14:tracePt t="2902" x="5607050" y="1771650"/>
          <p14:tracePt t="2914" x="5618163" y="1851025"/>
          <p14:tracePt t="2918" x="5640388" y="1936750"/>
          <p14:tracePt t="2926" x="5640388" y="2017713"/>
          <p14:tracePt t="2934" x="5640388" y="2103438"/>
          <p14:tracePt t="2947" x="5640388" y="2182813"/>
          <p14:tracePt t="2951" x="5607050" y="2239963"/>
          <p14:tracePt t="2959" x="5554663" y="2303463"/>
          <p14:tracePt t="2965" x="5497513" y="2360613"/>
          <p14:tracePt t="2979" x="5429250" y="2406650"/>
          <p14:tracePt t="2982" x="5354638" y="2428875"/>
          <p14:tracePt t="2992" x="5275263" y="2457450"/>
          <p14:tracePt t="2997" x="5121275" y="2492375"/>
          <p14:tracePt t="3013" x="5075238" y="2492375"/>
          <p14:tracePt t="3014" x="4978400" y="2492375"/>
          <p14:tracePt t="3022" x="4897438" y="2492375"/>
          <p14:tracePt t="3029" x="4864100" y="2492375"/>
          <p14:tracePt t="3038" x="4800600" y="2492375"/>
          <p14:tracePt t="3047" x="4765675" y="2492375"/>
          <p14:tracePt t="3052" x="4732338" y="2479675"/>
          <p14:tracePt t="3060" x="4708525" y="2468563"/>
          <p14:tracePt t="3068" x="4697413" y="2468563"/>
          <p14:tracePt t="3083" x="4686300" y="2457450"/>
          <p14:tracePt t="3089" x="4686300" y="2446338"/>
          <p14:tracePt t="3094" x="4686300" y="2417763"/>
          <p14:tracePt t="3100" x="4686300" y="2393950"/>
          <p14:tracePt t="3234" x="4708525" y="2393950"/>
          <p14:tracePt t="3243" x="4721225" y="2406650"/>
          <p14:tracePt t="3250" x="4732338" y="2428875"/>
          <p14:tracePt t="3263" x="4732338" y="2468563"/>
          <p14:tracePt t="3267" x="4743450" y="2514600"/>
          <p14:tracePt t="3275" x="4743450" y="2571750"/>
          <p14:tracePt t="3282" x="4743450" y="2668588"/>
          <p14:tracePt t="3296" x="4732338" y="2771775"/>
          <p14:tracePt t="3300" x="4697413" y="2868613"/>
          <p14:tracePt t="3307" x="4635500" y="2989263"/>
          <p14:tracePt t="3314" x="4578350" y="3125788"/>
          <p14:tracePt t="3322" x="4497388" y="3246438"/>
          <p14:tracePt t="3332" x="4446588" y="3303588"/>
          <p14:tracePt t="3339" x="4378325" y="3411538"/>
          <p14:tracePt t="3345" x="4292600" y="3514725"/>
          <p14:tracePt t="3358" x="4235450" y="3622675"/>
          <p14:tracePt t="3363" x="4165600" y="3721100"/>
          <p14:tracePt t="3372" x="4121150" y="3822700"/>
          <p14:tracePt t="3382" x="4079875" y="3908425"/>
          <p14:tracePt t="3391" x="4046538" y="3978275"/>
          <p14:tracePt t="3395" x="4022725" y="4046538"/>
          <p14:tracePt t="3405" x="4011613" y="4075113"/>
          <p14:tracePt t="3599" x="4011613" y="4086225"/>
          <p14:tracePt t="3608" x="3989388" y="4097338"/>
          <p14:tracePt t="3621" x="3978275" y="4121150"/>
          <p14:tracePt t="3628" x="3954463" y="4143375"/>
          <p14:tracePt t="3646" x="3903663" y="4178300"/>
          <p14:tracePt t="3647" x="3800475" y="4235450"/>
          <p14:tracePt t="3655" x="3714750" y="4286250"/>
          <p14:tracePt t="3662" x="3646488" y="4308475"/>
          <p14:tracePt t="3672" x="3560763" y="4332288"/>
          <p14:tracePt t="3682" x="3492500" y="4365625"/>
          <p14:tracePt t="3691" x="3411538" y="4389438"/>
          <p14:tracePt t="3695" x="3336925" y="4400550"/>
          <p14:tracePt t="3701" x="3268663" y="4429125"/>
          <p14:tracePt t="3715" x="3194050" y="4451350"/>
          <p14:tracePt t="3719" x="3125788" y="4464050"/>
          <p14:tracePt t="3726" x="3068638" y="4475163"/>
          <p14:tracePt t="3733" x="3022600" y="4486275"/>
          <p14:tracePt t="3747" x="2960688" y="4486275"/>
          <p14:tracePt t="3750" x="2903538" y="4486275"/>
          <p14:tracePt t="3759" x="2846388" y="4486275"/>
          <p14:tracePt t="3765" x="2794000" y="4475163"/>
          <p14:tracePt t="3780" x="2736850" y="4440238"/>
          <p14:tracePt t="3783" x="2692400" y="4400550"/>
          <p14:tracePt t="3792" x="2640013" y="4332288"/>
          <p14:tracePt t="3797" x="2606675" y="4275138"/>
          <p14:tracePt t="3813" x="2571750" y="4189413"/>
          <p14:tracePt t="3814" x="2536825" y="4022725"/>
          <p14:tracePt t="3825" x="2514600" y="3921125"/>
          <p14:tracePt t="3829" x="2503488" y="3789363"/>
          <p14:tracePt t="3836" x="2503488" y="3721100"/>
          <p14:tracePt t="3847" x="2503488" y="3589338"/>
          <p14:tracePt t="3852" x="2503488" y="3468688"/>
          <p14:tracePt t="3860" x="2503488" y="3378200"/>
          <p14:tracePt t="3868" x="2503488" y="3343275"/>
          <p14:tracePt t="3880" x="2503488" y="3268663"/>
          <p14:tracePt t="3897" x="2503488" y="3235325"/>
          <p14:tracePt t="3898" x="2525713" y="3200400"/>
          <p14:tracePt t="3901" x="2536825" y="3165475"/>
          <p14:tracePt t="3908" x="2560638" y="3136900"/>
          <p14:tracePt t="3916" x="2593975" y="3114675"/>
          <p14:tracePt t="3929" x="2617788" y="3103563"/>
          <p14:tracePt t="3933" x="2657475" y="3092450"/>
          <p14:tracePt t="3941" x="2692400" y="3068638"/>
          <p14:tracePt t="3947" x="2725738" y="3046413"/>
          <p14:tracePt t="3962" x="2771775" y="3011488"/>
          <p14:tracePt t="3964" x="2817813" y="2971800"/>
          <p14:tracePt t="3972" x="2868613" y="2949575"/>
          <p14:tracePt t="4842" x="2868613" y="2936875"/>
          <p14:tracePt t="4850" x="2868613" y="2914650"/>
          <p14:tracePt t="4858" x="2857500" y="2879725"/>
          <p14:tracePt t="4866" x="2846388" y="2857500"/>
          <p14:tracePt t="4880" x="2828925" y="2846388"/>
          <p14:tracePt t="4883" x="2817813" y="2835275"/>
          <p14:tracePt t="4891" x="2806700" y="2822575"/>
          <p14:tracePt t="4897" x="2806700" y="2811463"/>
          <p14:tracePt t="4913" x="2794000" y="2811463"/>
          <p14:tracePt t="4914" x="2794000" y="2800350"/>
          <p14:tracePt t="4926" x="2782888" y="2800350"/>
          <p14:tracePt t="4930" x="2771775" y="2782888"/>
          <p14:tracePt t="4937" x="2760663" y="2782888"/>
          <p14:tracePt t="4947" x="2736850" y="2782888"/>
          <p14:tracePt t="4964" x="2714625" y="2782888"/>
          <p14:tracePt t="4967" x="2692400" y="2782888"/>
          <p14:tracePt t="4970" x="2679700" y="2782888"/>
          <p14:tracePt t="4976" x="2640013" y="2782888"/>
          <p14:tracePt t="4984" x="2617788" y="2782888"/>
          <p14:tracePt t="4997" x="2593975" y="2782888"/>
          <p14:tracePt t="5001" x="2571750" y="2771775"/>
          <p14:tracePt t="5009" x="2549525" y="2771775"/>
          <p14:tracePt t="5016" x="2536825" y="2771775"/>
          <p14:tracePt t="5030" x="2525713" y="2760663"/>
          <p14:tracePt t="5033" x="2503488" y="2760663"/>
          <p14:tracePt t="5042" x="2492375" y="2760663"/>
          <p14:tracePt t="5047" x="2479675" y="2760663"/>
          <p14:tracePt t="5063" x="2463800" y="2760663"/>
          <p14:tracePt t="5064" x="2451100" y="2760663"/>
          <p14:tracePt t="5071" x="2428875" y="2760663"/>
          <p14:tracePt t="5079" x="2417763" y="2760663"/>
          <p14:tracePt t="5087" x="2393950" y="2760663"/>
          <p14:tracePt t="5097" x="2382838" y="2760663"/>
          <p14:tracePt t="5103" x="2371725" y="2760663"/>
          <p14:tracePt t="5111" x="2360613" y="2760663"/>
          <p14:tracePt t="5118" x="2349500" y="2760663"/>
          <p14:tracePt t="5146" x="2336800" y="2760663"/>
          <p14:tracePt t="5147" x="2325688" y="2760663"/>
          <p14:tracePt t="5166" x="2314575" y="2760663"/>
          <p14:tracePt t="5182" x="2303463" y="2760663"/>
          <p14:tracePt t="5211" x="2292350" y="2760663"/>
          <p14:tracePt t="5232" x="2274888" y="2771775"/>
          <p14:tracePt t="5238" x="2263775" y="2800350"/>
          <p14:tracePt t="5245" x="2251075" y="2811463"/>
          <p14:tracePt t="5253" x="2239963" y="2835275"/>
          <p14:tracePt t="5264" x="2239963" y="2846388"/>
          <p14:tracePt t="5269" x="2228850" y="2868613"/>
          <p14:tracePt t="5277" x="2228850" y="2879725"/>
          <p14:tracePt t="5285" x="2217738" y="2892425"/>
          <p14:tracePt t="5301" x="2217738" y="2903538"/>
          <p14:tracePt t="5309" x="2206625" y="2903538"/>
          <p14:tracePt t="5333" x="2193925" y="2903538"/>
          <p14:tracePt t="5348" x="2182813" y="2892425"/>
          <p14:tracePt t="5364" x="2182813" y="2879725"/>
          <p14:tracePt t="5365" x="2171700" y="2857500"/>
          <p14:tracePt t="5374" x="2149475" y="2846388"/>
          <p14:tracePt t="5380" x="2136775" y="2835275"/>
          <p14:tracePt t="5388" x="2125663" y="2811463"/>
          <p14:tracePt t="5398" x="2097088" y="2800350"/>
          <p14:tracePt t="5404" x="2085975" y="2800350"/>
          <p14:tracePt t="5412" x="2074863" y="2782888"/>
          <p14:tracePt t="5420" x="2051050" y="2771775"/>
          <p14:tracePt t="5430" x="2039938" y="2771775"/>
          <p14:tracePt t="5436" x="2028825" y="2771775"/>
          <p14:tracePt t="5443" x="2017713" y="2760663"/>
          <p14:tracePt t="5451" x="2006600" y="2760663"/>
          <p14:tracePt t="5463" x="1993900" y="2760663"/>
          <p14:tracePt t="5475" x="1982788" y="2760663"/>
          <p14:tracePt t="5483" x="1971675" y="2760663"/>
          <p14:tracePt t="5498" x="1971675" y="2749550"/>
          <p14:tracePt t="5513" x="1960563" y="2749550"/>
          <p14:tracePt t="5515" x="1949450" y="2736850"/>
          <p14:tracePt t="5530" x="1936750" y="2725738"/>
          <p14:tracePt t="5548" x="1925638" y="2725738"/>
          <p14:tracePt t="5554" x="1925638" y="2714625"/>
          <p14:tracePt t="5586" x="1908175" y="2714625"/>
          <p14:tracePt t="5618" x="1908175" y="2703513"/>
          <p14:tracePt t="5644" x="1897063" y="2703513"/>
          <p14:tracePt t="5665" x="1885950" y="2692400"/>
          <p14:tracePt t="5682" x="1874838" y="2692400"/>
          <p14:tracePt t="5697" x="1874838" y="2679700"/>
          <p14:tracePt t="5705" x="1863725" y="2679700"/>
          <p14:tracePt t="5715" x="1863725" y="2668588"/>
          <p14:tracePt t="5728" x="1863725" y="2646363"/>
          <p14:tracePt t="5736" x="1863725" y="2635250"/>
          <p14:tracePt t="5747" x="1863725" y="2606675"/>
          <p14:tracePt t="5752" x="1863725" y="2593975"/>
          <p14:tracePt t="5768" x="1863725" y="2571750"/>
          <p14:tracePt t="5769" x="1863725" y="2560638"/>
          <p14:tracePt t="5997" x="1863725" y="2536825"/>
          <p14:tracePt t="6007" x="1863725" y="2514600"/>
          <p14:tracePt t="6013" x="1863725" y="2503488"/>
          <p14:tracePt t="6021" x="1863725" y="2492375"/>
          <p14:tracePt t="6033" x="1863725" y="2479675"/>
          <p14:tracePt t="6038" x="1863725" y="2468563"/>
          <p14:tracePt t="6050" x="1863725" y="2446338"/>
          <p14:tracePt t="6061" x="1863725" y="2428875"/>
          <p14:tracePt t="6077" x="1863725" y="2417763"/>
          <p14:tracePt t="6132" x="1874838" y="2406650"/>
          <p14:tracePt t="6164" x="1885950" y="2406650"/>
          <p14:tracePt t="6187" x="1897063" y="2406650"/>
          <p14:tracePt t="6211" x="1908175" y="2406650"/>
          <p14:tracePt t="6235" x="1925638" y="2406650"/>
          <p14:tracePt t="6314" x="1925638" y="2417763"/>
          <p14:tracePt t="6338" x="1908175" y="2417763"/>
          <p14:tracePt t="6346" x="1897063" y="2428875"/>
          <p14:tracePt t="6354" x="1885950" y="2428875"/>
          <p14:tracePt t="6370" x="1874838" y="2428875"/>
          <p14:tracePt t="6378" x="1874838" y="2446338"/>
          <p14:tracePt t="6385" x="1863725" y="2446338"/>
          <p14:tracePt t="6401" x="1851025" y="2457450"/>
          <p14:tracePt t="6433" x="1839913" y="2457450"/>
          <p14:tracePt t="6443" x="1839913" y="2468563"/>
          <p14:tracePt t="6448" x="1828800" y="2468563"/>
          <p14:tracePt t="6465" x="1817688" y="2468563"/>
          <p14:tracePt t="6480" x="1806575" y="2468563"/>
          <p14:tracePt t="6488" x="1806575" y="2479675"/>
          <p14:tracePt t="6498" x="1793875" y="2479675"/>
          <p14:tracePt t="6504" x="1782763" y="2479675"/>
          <p14:tracePt t="6529" x="1771650" y="2479675"/>
          <p14:tracePt t="6561" x="1760538" y="2479675"/>
          <p14:tracePt t="6583" x="1749425" y="2479675"/>
          <p14:tracePt t="6615" x="1731963" y="2479675"/>
          <p14:tracePt t="6647" x="1720850" y="2479675"/>
          <p14:tracePt t="6664" x="1708150" y="2479675"/>
          <p14:tracePt t="6679" x="1697038" y="2479675"/>
          <p14:tracePt t="6702" x="1685925" y="2479675"/>
          <p14:tracePt t="6718" x="1674813" y="2479675"/>
          <p14:tracePt t="6731" x="1674813" y="2468563"/>
          <p14:tracePt t="6743" x="1663700" y="2468563"/>
          <p14:tracePt t="6749" x="1663700" y="2457450"/>
          <p14:tracePt t="6764" x="1651000" y="2457450"/>
          <p14:tracePt t="6767" x="1651000" y="2446338"/>
          <p14:tracePt t="6776" x="1651000" y="2428875"/>
          <p14:tracePt t="6781" x="1651000" y="2417763"/>
          <p14:tracePt t="6796" x="1639888" y="2417763"/>
          <p14:tracePt t="6799" x="1639888" y="2406650"/>
          <p14:tracePt t="6813" x="1639888" y="2393950"/>
          <p14:tracePt t="6837" x="1639888" y="2382838"/>
          <p14:tracePt t="6869" x="1639888" y="2371725"/>
          <p14:tracePt t="7011" x="1639888" y="2360613"/>
          <p14:tracePt t="7026" x="1651000" y="2360613"/>
          <p14:tracePt t="7035" x="1663700" y="2360613"/>
          <p14:tracePt t="7047" x="1674813" y="2360613"/>
          <p14:tracePt t="7051" x="1685925" y="2360613"/>
          <p14:tracePt t="7059" x="1708150" y="2360613"/>
          <p14:tracePt t="7066" x="1731963" y="2360613"/>
          <p14:tracePt t="7081" x="1749425" y="2360613"/>
          <p14:tracePt t="7084" x="1771650" y="2349500"/>
          <p14:tracePt t="7093" x="1782763" y="2349500"/>
          <p14:tracePt t="7102" x="1793875" y="2349500"/>
          <p14:tracePt t="7109" x="1817688" y="2336800"/>
          <p14:tracePt t="7114" x="1828800" y="2336800"/>
          <p14:tracePt t="7122" x="1839913" y="2325688"/>
          <p14:tracePt t="7132" x="1851025" y="2325688"/>
          <p14:tracePt t="7137" x="1863725" y="2314575"/>
          <p14:tracePt t="7145" x="1874838" y="2314575"/>
          <p14:tracePt t="7153" x="1885950" y="2303463"/>
          <p14:tracePt t="7165" x="1897063" y="2303463"/>
          <p14:tracePt t="7169" x="1908175" y="2303463"/>
          <p14:tracePt t="7177" x="1925638" y="2303463"/>
          <p14:tracePt t="7185" x="1936750" y="2292350"/>
          <p14:tracePt t="7198" x="1960563" y="2292350"/>
          <p14:tracePt t="7201" x="1971675" y="2292350"/>
          <p14:tracePt t="7210" x="1993900" y="2292350"/>
          <p14:tracePt t="7216" x="2006600" y="2279650"/>
          <p14:tracePt t="7232" x="2017713" y="2279650"/>
          <p14:tracePt t="7233" x="2039938" y="2279650"/>
          <p14:tracePt t="7242" x="2051050" y="2279650"/>
          <p14:tracePt t="7248" x="2063750" y="2279650"/>
          <p14:tracePt t="7263" x="2085975" y="2279650"/>
          <p14:tracePt t="7266" x="2097088" y="2279650"/>
          <p14:tracePt t="7272" x="2114550" y="2279650"/>
          <p14:tracePt t="7280" x="2125663" y="2279650"/>
          <p14:tracePt t="7288" x="2136775" y="2279650"/>
          <p14:tracePt t="7298" x="2160588" y="2279650"/>
          <p14:tracePt t="7304" x="2171700" y="2279650"/>
          <p14:tracePt t="7311" x="2182813" y="2279650"/>
          <p14:tracePt t="7319" x="2193925" y="2279650"/>
          <p14:tracePt t="7332" x="2206625" y="2279650"/>
          <p14:tracePt t="7335" x="2217738" y="2279650"/>
          <p14:tracePt t="7343" x="2228850" y="2279650"/>
          <p14:tracePt t="7351" x="2239963" y="2279650"/>
          <p14:tracePt t="7367" x="2251075" y="2279650"/>
          <p14:tracePt t="7369" x="2263775" y="2268538"/>
          <p14:tracePt t="7376" x="2292350" y="2268538"/>
          <p14:tracePt t="7383" x="2303463" y="2268538"/>
          <p14:tracePt t="7409" x="2336800" y="2268538"/>
          <p14:tracePt t="7411" x="2360613" y="2251075"/>
          <p14:tracePt t="7422" x="2382838" y="2251075"/>
          <p14:tracePt t="7426" x="2393950" y="2251075"/>
          <p14:tracePt t="7431" x="2417763" y="2251075"/>
          <p14:tracePt t="7439" x="2428875" y="2251075"/>
          <p14:tracePt t="7448" x="2439988" y="2251075"/>
          <p14:tracePt t="7454" x="2451100" y="2251075"/>
          <p14:tracePt t="7462" x="2463800" y="2251075"/>
          <p14:tracePt t="7470" x="2479675" y="2251075"/>
          <p14:tracePt t="7486" x="2492375" y="2251075"/>
          <p14:tracePt t="7494" x="2503488" y="2251075"/>
          <p14:tracePt t="7501" x="2514600" y="2251075"/>
          <p14:tracePt t="7514" x="2525713" y="2251075"/>
          <p14:tracePt t="7526" x="2536825" y="2251075"/>
          <p14:tracePt t="7533" x="2549525" y="2251075"/>
          <p14:tracePt t="7548" x="2560638" y="2251075"/>
          <p14:tracePt t="7550" x="2571750" y="2251075"/>
          <p14:tracePt t="7559" x="2582863" y="2268538"/>
          <p14:tracePt t="7565" x="2593975" y="2268538"/>
          <p14:tracePt t="7580" x="2617788" y="2268538"/>
          <p14:tracePt t="7581" x="2640013" y="2279650"/>
          <p14:tracePt t="7589" x="2668588" y="2292350"/>
          <p14:tracePt t="7597" x="2692400" y="2303463"/>
          <p14:tracePt t="7604" x="2714625" y="2314575"/>
          <p14:tracePt t="7615" x="2736850" y="2325688"/>
          <p14:tracePt t="7620" x="2771775" y="2336800"/>
          <p14:tracePt t="7635" x="2794000" y="2349500"/>
          <p14:tracePt t="7638" x="2806700" y="2360613"/>
          <p14:tracePt t="7644" x="2828925" y="2360613"/>
          <p14:tracePt t="7652" x="2846388" y="2371725"/>
          <p14:tracePt t="7665" x="2857500" y="2371725"/>
          <p14:tracePt t="7669" x="2868613" y="2371725"/>
          <p14:tracePt t="7677" x="2868613" y="2382838"/>
          <p14:tracePt t="7684" x="2879725" y="2382838"/>
          <p14:tracePt t="7699" x="2892425" y="2382838"/>
          <p14:tracePt t="7701" x="2903538" y="2393950"/>
          <p14:tracePt t="7715" x="2925763" y="2406650"/>
          <p14:tracePt t="7732" x="2936875" y="2406650"/>
          <p14:tracePt t="7742" x="2960688" y="2417763"/>
          <p14:tracePt t="7748" x="2971800" y="2417763"/>
          <p14:tracePt t="7765" x="2982913" y="2428875"/>
          <p14:tracePt t="7771" x="2994025" y="2428875"/>
          <p14:tracePt t="7778" x="3006725" y="2428875"/>
          <p14:tracePt t="7804" x="3022600" y="2446338"/>
          <p14:tracePt t="7810" x="3035300" y="2446338"/>
          <p14:tracePt t="7831" x="3046413" y="2457450"/>
          <p14:tracePt t="7843" x="3046413" y="2468563"/>
          <p14:tracePt t="7849" x="3057525" y="2468563"/>
          <p14:tracePt t="7864" x="3057525" y="2479675"/>
          <p14:tracePt t="7867" x="3068638" y="2479675"/>
          <p14:tracePt t="7876" x="3068638" y="2492375"/>
          <p14:tracePt t="7905" x="3068638" y="2503488"/>
          <p14:tracePt t="7929" x="3046413" y="2514600"/>
          <p14:tracePt t="7937" x="3022600" y="2514600"/>
          <p14:tracePt t="7945" x="2982913" y="2514600"/>
          <p14:tracePt t="7953" x="2949575" y="2514600"/>
          <p14:tracePt t="7964" x="2903538" y="2525713"/>
          <p14:tracePt t="7969" x="2846388" y="2536825"/>
          <p14:tracePt t="7977" x="2782888" y="2549525"/>
          <p14:tracePt t="7985" x="2725738" y="2560638"/>
          <p14:tracePt t="7998" x="2657475" y="2582863"/>
          <p14:tracePt t="8002" x="2582863" y="2606675"/>
          <p14:tracePt t="8010" x="2514600" y="2622550"/>
          <p14:tracePt t="8016" x="2439988" y="2635250"/>
          <p14:tracePt t="8031" x="2417763" y="2635250"/>
          <p14:tracePt t="8032" x="2325688" y="2646363"/>
          <p14:tracePt t="8043" x="2274888" y="2646363"/>
          <p14:tracePt t="8048" x="2228850" y="2646363"/>
          <p14:tracePt t="8063" x="2182813" y="2646363"/>
          <p14:tracePt t="8066" x="2160588" y="2646363"/>
          <p14:tracePt t="8072" x="2125663" y="2646363"/>
          <p14:tracePt t="8080" x="2085975" y="2646363"/>
          <p14:tracePt t="8087" x="2051050" y="2646363"/>
          <p14:tracePt t="8098" x="2017713" y="2646363"/>
          <p14:tracePt t="8103" x="1993900" y="2646363"/>
          <p14:tracePt t="8111" x="1960563" y="2646363"/>
          <p14:tracePt t="8119" x="1936750" y="2646363"/>
          <p14:tracePt t="8131" x="1897063" y="2646363"/>
          <p14:tracePt t="8135" x="1874838" y="2646363"/>
          <p14:tracePt t="8143" x="1839913" y="2646363"/>
          <p14:tracePt t="8151" x="1817688" y="2646363"/>
          <p14:tracePt t="8167" x="1782763" y="2646363"/>
          <p14:tracePt t="8169" x="1760538" y="2646363"/>
          <p14:tracePt t="8176" x="1720850" y="2646363"/>
          <p14:tracePt t="8182" x="1685925" y="2646363"/>
          <p14:tracePt t="8199" x="1639888" y="2646363"/>
          <p14:tracePt t="8209" x="1617663" y="2635250"/>
          <p14:tracePt t="8214" x="1582738" y="2635250"/>
          <p14:tracePt t="8222" x="1560513" y="2622550"/>
          <p14:tracePt t="8233" x="1543050" y="2622550"/>
          <p14:tracePt t="8238" x="1520825" y="2622550"/>
          <p14:tracePt t="8246" x="1497013" y="2622550"/>
          <p14:tracePt t="8253" x="1474788" y="2606675"/>
          <p14:tracePt t="8265" x="1463675" y="2606675"/>
          <p14:tracePt t="8270" x="1439863" y="2606675"/>
          <p14:tracePt t="8278" x="1428750" y="2606675"/>
          <p14:tracePt t="8286" x="1417638" y="2606675"/>
          <p14:tracePt t="8310" x="1406525" y="2606675"/>
          <p14:tracePt t="9030" x="1417638" y="2606675"/>
          <p14:tracePt t="9037" x="1428750" y="2606675"/>
          <p14:tracePt t="9045" x="1450975" y="2622550"/>
          <p14:tracePt t="9053" x="1463675" y="2646363"/>
          <p14:tracePt t="9067" x="1485900" y="2657475"/>
          <p14:tracePt t="9076" x="1520825" y="2679700"/>
          <p14:tracePt t="9078" x="1531938" y="2692400"/>
          <p14:tracePt t="9085" x="1571625" y="2714625"/>
          <p14:tracePt t="9098" x="1582738" y="2725738"/>
          <p14:tracePt t="9103" x="1606550" y="2749550"/>
          <p14:tracePt t="9110" x="1617663" y="2760663"/>
          <p14:tracePt t="9117" x="1628775" y="2771775"/>
          <p14:tracePt t="9131" x="1639888" y="2771775"/>
          <p14:tracePt t="9134" x="1651000" y="2782888"/>
          <p14:tracePt t="9143" x="1651000" y="2800350"/>
          <p14:tracePt t="9148" x="1663700" y="2800350"/>
          <p14:tracePt t="9172" x="1663700" y="2811463"/>
          <p14:tracePt t="9386" x="1663700" y="2800350"/>
          <p14:tracePt t="9410" x="1663700" y="2782888"/>
          <p14:tracePt t="9441" x="1663700" y="2771775"/>
          <p14:tracePt t="9496" x="1651000" y="2771775"/>
          <p14:tracePt t="9514" x="1639888" y="2771775"/>
          <p14:tracePt t="9515" x="1628775" y="2771775"/>
          <p14:tracePt t="9520" x="1606550" y="2771775"/>
          <p14:tracePt t="9528" x="1593850" y="2771775"/>
          <p14:tracePt t="9536" x="1571625" y="2771775"/>
          <p14:tracePt t="9548" x="1560513" y="2760663"/>
          <p14:tracePt t="9552" x="1543050" y="2760663"/>
          <p14:tracePt t="9561" x="1520825" y="2760663"/>
          <p14:tracePt t="9568" x="1508125" y="2749550"/>
          <p14:tracePt t="9581" x="1497013" y="2749550"/>
          <p14:tracePt t="9586" x="1485900" y="2736850"/>
          <p14:tracePt t="9593" x="1485900" y="2725738"/>
          <p14:tracePt t="9599" x="1474788" y="2714625"/>
          <p14:tracePt t="9615" x="1463675" y="2703513"/>
          <p14:tracePt t="9616" x="1463675" y="2692400"/>
          <p14:tracePt t="9625" x="1450975" y="2679700"/>
          <p14:tracePt t="9631" x="1450975" y="2668588"/>
          <p14:tracePt t="9655" x="1450975" y="2657475"/>
          <p14:tracePt t="9663" x="1439863" y="2657475"/>
          <p14:tracePt t="9681" x="1439863" y="2646363"/>
          <p14:tracePt t="9714" x="1439863" y="2635250"/>
          <p14:tracePt t="9734" x="1439863" y="2622550"/>
          <p14:tracePt t="9747" x="1450975" y="2622550"/>
          <p14:tracePt t="9759" x="1463675" y="2606675"/>
          <p14:tracePt t="9780" x="1474788" y="2593975"/>
          <p14:tracePt t="9784" x="1485900" y="2593975"/>
          <p14:tracePt t="9798" x="1485900" y="2582863"/>
          <p14:tracePt t="9799" x="1497013" y="2571750"/>
          <p14:tracePt t="9813" x="1508125" y="2571750"/>
          <p14:tracePt t="9831" x="1508125" y="2560638"/>
          <p14:tracePt t="9837" x="1520825" y="2560638"/>
          <p14:tracePt t="9853" x="1531938" y="2549525"/>
          <p14:tracePt t="9868" x="1543050" y="2549525"/>
          <p14:tracePt t="9877" x="1560513" y="2549525"/>
          <p14:tracePt t="9884" x="1571625" y="2549525"/>
          <p14:tracePt t="9897" x="1593850" y="2549525"/>
          <p14:tracePt t="9908" x="1617663" y="2549525"/>
          <p14:tracePt t="9916" x="1628775" y="2536825"/>
          <p14:tracePt t="9931" x="1639888" y="2536825"/>
          <p14:tracePt t="9933" x="1651000" y="2536825"/>
          <p14:tracePt t="9942" x="1663700" y="2536825"/>
          <p14:tracePt t="9948" x="1674813" y="2536825"/>
          <p14:tracePt t="9955" x="1685925" y="2525713"/>
          <p14:tracePt t="9966" x="1697038" y="2525713"/>
          <p14:tracePt t="9971" x="1708150" y="2525713"/>
          <p14:tracePt t="9979" x="1720850" y="2525713"/>
          <p14:tracePt t="9987" x="1731963" y="2514600"/>
          <p14:tracePt t="9998" x="1749425" y="2514600"/>
          <p14:tracePt t="10003" x="1760538" y="2514600"/>
          <p14:tracePt t="10011" x="1771650" y="2514600"/>
          <p14:tracePt t="10031" x="1782763" y="2514600"/>
          <p14:tracePt t="10035" x="1793875" y="2514600"/>
          <p14:tracePt t="10050" x="1806575" y="2514600"/>
          <p14:tracePt t="10051" x="1817688" y="2514600"/>
          <p14:tracePt t="10060" x="1828800" y="2514600"/>
          <p14:tracePt t="10066" x="1851025" y="2514600"/>
          <p14:tracePt t="10081" x="1863725" y="2514600"/>
          <p14:tracePt t="10083" x="1874838" y="2514600"/>
          <p14:tracePt t="10092" x="1885950" y="2514600"/>
          <p14:tracePt t="10098" x="1908175" y="2514600"/>
          <p14:tracePt t="10115" x="1925638" y="2525713"/>
          <p14:tracePt t="10122" x="1936750" y="2525713"/>
          <p14:tracePt t="10130" x="1949450" y="2536825"/>
          <p14:tracePt t="10148" x="1960563" y="2536825"/>
          <p14:tracePt t="10153" x="1960563" y="2549525"/>
          <p14:tracePt t="10161" x="1971675" y="2549525"/>
          <p14:tracePt t="10181" x="1971675" y="2560638"/>
          <p14:tracePt t="10185" x="1982788" y="2571750"/>
          <p14:tracePt t="10194" x="1982788" y="2582863"/>
          <p14:tracePt t="10215" x="1993900" y="2593975"/>
          <p14:tracePt t="10219" x="1993900" y="2622550"/>
          <p14:tracePt t="10225" x="1993900" y="2635250"/>
          <p14:tracePt t="10233" x="1993900" y="2646363"/>
          <p14:tracePt t="10248" x="1993900" y="2657475"/>
          <p14:tracePt t="10250" x="1993900" y="2668588"/>
          <p14:tracePt t="10258" x="1993900" y="2679700"/>
          <p14:tracePt t="10264" x="1993900" y="2692400"/>
          <p14:tracePt t="10272" x="1993900" y="2703513"/>
          <p14:tracePt t="10282" x="1982788" y="2703513"/>
          <p14:tracePt t="10288" x="1971675" y="2714625"/>
          <p14:tracePt t="10296" x="1960563" y="2725738"/>
          <p14:tracePt t="10304" x="1949450" y="2736850"/>
          <p14:tracePt t="10315" x="1925638" y="2749550"/>
          <p14:tracePt t="10331" x="1897063" y="2771775"/>
          <p14:tracePt t="10332" x="1885950" y="2771775"/>
          <p14:tracePt t="10337" x="1851025" y="2811463"/>
          <p14:tracePt t="10345" x="1839913" y="2822575"/>
          <p14:tracePt t="10351" x="1817688" y="2835275"/>
          <p14:tracePt t="10365" x="1793875" y="2857500"/>
          <p14:tracePt t="10369" x="1771650" y="2868613"/>
          <p14:tracePt t="10378" x="1760538" y="2879725"/>
          <p14:tracePt t="10383" x="1731963" y="2903538"/>
          <p14:tracePt t="10399" x="1708150" y="2914650"/>
          <p14:tracePt t="10400" x="1697038" y="2925763"/>
          <p14:tracePt t="10409" x="1674813" y="2936875"/>
          <p14:tracePt t="10415" x="1651000" y="2949575"/>
          <p14:tracePt t="10430" x="1639888" y="2949575"/>
          <p14:tracePt t="10432" x="1628775" y="2960688"/>
          <p14:tracePt t="10438" x="1606550" y="2960688"/>
          <p14:tracePt t="10447" x="1593850" y="2960688"/>
          <p14:tracePt t="10454" x="1582738" y="2960688"/>
          <p14:tracePt t="10465" x="1571625" y="2960688"/>
          <p14:tracePt t="10470" x="1560513" y="2960688"/>
          <p14:tracePt t="10478" x="1543050" y="2960688"/>
          <p14:tracePt t="10486" x="1531938" y="2960688"/>
          <p14:tracePt t="10502" x="1520825" y="2960688"/>
          <p14:tracePt t="10511" x="1508125" y="2960688"/>
          <p14:tracePt t="10518" x="1497013" y="2960688"/>
          <p14:tracePt t="10531" x="1485900" y="2949575"/>
          <p14:tracePt t="10535" x="1474788" y="2936875"/>
          <p14:tracePt t="10542" x="1463675" y="2925763"/>
          <p14:tracePt t="10549" x="1439863" y="2914650"/>
          <p14:tracePt t="10565" x="1439863" y="2903538"/>
          <p14:tracePt t="10566" x="1428750" y="2892425"/>
          <p14:tracePt t="10594" x="1417638" y="2879725"/>
          <p14:tracePt t="10596" x="1406525" y="2868613"/>
          <p14:tracePt t="10600" x="1393825" y="2857500"/>
          <p14:tracePt t="10613" x="1393825" y="2846388"/>
          <p14:tracePt t="10637" x="1382713" y="2846388"/>
          <p14:tracePt t="10653" x="1382713" y="2835275"/>
          <p14:tracePt t="10681" x="1382713" y="2822575"/>
          <p14:tracePt t="10686" x="1382713" y="2811463"/>
          <p14:tracePt t="10692" x="1382713" y="2800350"/>
          <p14:tracePt t="10716" x="1382713" y="2782888"/>
          <p14:tracePt t="10716" x="1382713" y="2771775"/>
          <p14:tracePt t="10725" x="1382713" y="2749550"/>
          <p14:tracePt t="10732" x="1382713" y="2736850"/>
          <p14:tracePt t="10747" x="1393825" y="2725738"/>
          <p14:tracePt t="10749" x="1393825" y="2714625"/>
          <p14:tracePt t="10755" x="1406525" y="2703513"/>
          <p14:tracePt t="10763" x="1406525" y="2692400"/>
          <p14:tracePt t="10771" x="1417638" y="2679700"/>
          <p14:tracePt t="10781" x="1428750" y="2668588"/>
          <p14:tracePt t="10787" x="1428750" y="2657475"/>
          <p14:tracePt t="10795" x="1439863" y="2646363"/>
          <p14:tracePt t="10803" x="1450975" y="2635250"/>
          <p14:tracePt t="10819" x="1463675" y="2622550"/>
          <p14:tracePt t="10828" x="1485900" y="2606675"/>
          <p14:tracePt t="10835" x="1497013" y="2593975"/>
          <p14:tracePt t="10850" x="1508125" y="2593975"/>
          <p14:tracePt t="10851" x="1520825" y="2582863"/>
          <p14:tracePt t="10861" x="1531938" y="2582863"/>
          <p14:tracePt t="10866" x="1543050" y="2571750"/>
          <p14:tracePt t="10882" x="1571625" y="2571750"/>
          <p14:tracePt t="10883" x="1582738" y="2560638"/>
          <p14:tracePt t="10892" x="1593850" y="2560638"/>
          <p14:tracePt t="10898" x="1606550" y="2560638"/>
          <p14:tracePt t="10912" x="1628775" y="2560638"/>
          <p14:tracePt t="10916" x="1651000" y="2560638"/>
          <p14:tracePt t="10922" x="1663700" y="2560638"/>
          <p14:tracePt t="10930" x="1697038" y="2560638"/>
          <p14:tracePt t="10937" x="1720850" y="2560638"/>
          <p14:tracePt t="10949" x="1749425" y="2560638"/>
          <p14:tracePt t="10953" x="1771650" y="2560638"/>
          <p14:tracePt t="10962" x="1793875" y="2571750"/>
          <p14:tracePt t="10969" x="1817688" y="2582863"/>
          <p14:tracePt t="10995" x="1863725" y="2593975"/>
          <p14:tracePt t="10996" x="1885950" y="2622550"/>
          <p14:tracePt t="11009" x="1908175" y="2635250"/>
          <p14:tracePt t="11011" x="1925638" y="2646363"/>
          <p14:tracePt t="11017" x="1936750" y="2657475"/>
          <p14:tracePt t="11032" x="1960563" y="2679700"/>
          <p14:tracePt t="11033" x="1960563" y="2692400"/>
          <p14:tracePt t="11042" x="1971675" y="2703513"/>
          <p14:tracePt t="11048" x="1982788" y="2714625"/>
          <p14:tracePt t="11064" x="1982788" y="2725738"/>
          <p14:tracePt t="11065" x="1982788" y="2736850"/>
          <p14:tracePt t="11072" x="1982788" y="2749550"/>
          <p14:tracePt t="11080" x="1993900" y="2749550"/>
          <p14:tracePt t="11088" x="1993900" y="2760663"/>
          <p14:tracePt t="11098" x="1993900" y="2771775"/>
          <p14:tracePt t="11117" x="1993900" y="2782888"/>
          <p14:tracePt t="11135" x="1993900" y="2800350"/>
          <p14:tracePt t="11168" x="1993900" y="2811463"/>
          <p14:tracePt t="11238" x="1982788" y="2811463"/>
          <p14:tracePt t="11563" x="1993900" y="2811463"/>
          <p14:tracePt t="11571" x="2017713" y="2835275"/>
          <p14:tracePt t="11579" x="2039938" y="2846388"/>
          <p14:tracePt t="11587" x="2074863" y="2868613"/>
          <p14:tracePt t="11598" x="2125663" y="2892425"/>
          <p14:tracePt t="11603" x="2171700" y="2914650"/>
          <p14:tracePt t="11612" x="2217738" y="2949575"/>
          <p14:tracePt t="11618" x="2274888" y="2989263"/>
          <p14:tracePt t="11632" x="2325688" y="3011488"/>
          <p14:tracePt t="11635" x="2336800" y="3035300"/>
          <p14:tracePt t="11651" x="2371725" y="3057525"/>
          <p14:tracePt t="11652" x="2393950" y="3079750"/>
          <p14:tracePt t="11662" x="2417763" y="3103563"/>
          <p14:tracePt t="11666" x="2428875" y="3114675"/>
          <p14:tracePt t="11682" x="2439988" y="3136900"/>
          <p14:tracePt t="11691" x="2451100" y="3136900"/>
          <p14:tracePt t="11705" x="2451100" y="3149600"/>
          <p14:tracePt t="11745" x="2463800" y="3149600"/>
          <p14:tracePt t="11776" x="2463800" y="3136900"/>
          <p14:tracePt t="11797" x="2479675" y="3136900"/>
          <p14:tracePt t="11829" x="2492375" y="3136900"/>
          <p14:tracePt t="11871" x="2503488" y="3125788"/>
          <p14:tracePt t="11903" x="2514600" y="3125788"/>
          <p14:tracePt t="11915" x="2514600" y="3114675"/>
          <p14:tracePt t="11927" x="2525713" y="3103563"/>
          <p14:tracePt t="11952" x="2525713" y="3092450"/>
          <p14:tracePt t="11959" x="2536825" y="3092450"/>
          <p14:tracePt t="11966" x="2536825" y="3079750"/>
          <p14:tracePt t="11981" x="2549525" y="3068638"/>
          <p14:tracePt t="11984" x="2549525" y="3057525"/>
          <p14:tracePt t="11992" x="2560638" y="3046413"/>
          <p14:tracePt t="11998" x="2571750" y="3035300"/>
          <p14:tracePt t="12013" x="2571750" y="3022600"/>
          <p14:tracePt t="12015" x="2582863" y="3011488"/>
          <p14:tracePt t="12030" x="2582863" y="3000375"/>
          <p14:tracePt t="12048" x="2593975" y="2989263"/>
          <p14:tracePt t="12188" x="2582863" y="2989263"/>
          <p14:tracePt t="12197" x="2582863" y="3000375"/>
          <p14:tracePt t="12204" x="2560638" y="3000375"/>
          <p14:tracePt t="12213" x="2549525" y="3011488"/>
          <p14:tracePt t="12220" x="2536825" y="3022600"/>
          <p14:tracePt t="12232" x="2514600" y="3022600"/>
          <p14:tracePt t="12236" x="2492375" y="3035300"/>
          <p14:tracePt t="12244" x="2463800" y="3046413"/>
          <p14:tracePt t="12252" x="2439988" y="3046413"/>
          <p14:tracePt t="12265" x="2417763" y="3046413"/>
          <p14:tracePt t="12268" x="2406650" y="3057525"/>
          <p14:tracePt t="12276" x="2382838" y="3057525"/>
          <p14:tracePt t="12283" x="2360613" y="3057525"/>
          <p14:tracePt t="12299" x="2336800" y="3068638"/>
          <p14:tracePt t="12300" x="2314575" y="3068638"/>
          <p14:tracePt t="12309" x="2292350" y="3068638"/>
          <p14:tracePt t="12315" x="2263775" y="3079750"/>
          <p14:tracePt t="12330" x="2239963" y="3079750"/>
          <p14:tracePt t="12333" x="2206625" y="3092450"/>
          <p14:tracePt t="12339" x="2182813" y="3092450"/>
          <p14:tracePt t="12346" x="2160588" y="3092450"/>
          <p14:tracePt t="12354" x="2136775" y="3092450"/>
          <p14:tracePt t="12364" x="2097088" y="3092450"/>
          <p14:tracePt t="12370" x="2074863" y="3103563"/>
          <p14:tracePt t="12380" x="2051050" y="3103563"/>
          <p14:tracePt t="12386" x="2028825" y="3114675"/>
          <p14:tracePt t="12399" x="2006600" y="3114675"/>
          <p14:tracePt t="12403" x="1993900" y="3114675"/>
          <p14:tracePt t="12413" x="1971675" y="3114675"/>
          <p14:tracePt t="12418" x="1960563" y="3125788"/>
          <p14:tracePt t="12432" x="1936750" y="3125788"/>
          <p14:tracePt t="12435" x="1925638" y="3125788"/>
          <p14:tracePt t="12453" x="1908175" y="3125788"/>
          <p14:tracePt t="12454" x="1897063" y="3125788"/>
          <p14:tracePt t="12459" x="1874838" y="3125788"/>
          <p14:tracePt t="12465" x="1863725" y="3125788"/>
          <p14:tracePt t="12482" x="1851025" y="3125788"/>
          <p14:tracePt t="12483" x="1839913" y="3114675"/>
          <p14:tracePt t="12491" x="1828800" y="3114675"/>
          <p14:tracePt t="12497" x="1817688" y="3103563"/>
          <p14:tracePt t="12505" x="1806575" y="3103563"/>
          <p14:tracePt t="12521" x="1793875" y="3092450"/>
          <p14:tracePt t="12530" x="1782763" y="3092450"/>
          <p14:tracePt t="12553" x="1771650" y="3092450"/>
          <p14:tracePt t="12560" x="1771650" y="3079750"/>
          <p14:tracePt t="12581" x="1760538" y="3079750"/>
          <p14:tracePt t="12593" x="1749425" y="3079750"/>
          <p14:tracePt t="12600" x="1749425" y="3068638"/>
          <p14:tracePt t="12615" x="1731963" y="3068638"/>
          <p14:tracePt t="12625" x="1720850" y="3057525"/>
          <p14:tracePt t="12646" x="1720850" y="3046413"/>
          <p14:tracePt t="12649" x="1720850" y="3035300"/>
          <p14:tracePt t="12655" x="1708150" y="3022600"/>
          <p14:tracePt t="12663" x="1708150" y="3011488"/>
          <p14:tracePt t="12671" x="1708150" y="3000375"/>
          <p14:tracePt t="12682" x="1708150" y="2989263"/>
          <p14:tracePt t="12687" x="1708150" y="2971800"/>
          <p14:tracePt t="12697" x="1708150" y="2949575"/>
          <p14:tracePt t="12703" x="1708150" y="2925763"/>
          <p14:tracePt t="12721" x="1708150" y="2914650"/>
          <p14:tracePt t="12722" x="1708150" y="2903538"/>
          <p14:tracePt t="12734" x="1708150" y="2879725"/>
          <p14:tracePt t="12737" x="1708150" y="2868613"/>
          <p14:tracePt t="12747" x="1708150" y="2857500"/>
          <p14:tracePt t="12764" x="1708150" y="2846388"/>
          <p14:tracePt t="12775" x="1708150" y="2835275"/>
          <p14:tracePt t="12798" x="1720850" y="2835275"/>
          <p14:tracePt t="12806" x="1720850" y="2822575"/>
          <p14:tracePt t="12814" x="1731963" y="2822575"/>
          <p14:tracePt t="12821" x="1749425" y="2811463"/>
          <p14:tracePt t="12832" x="1760538" y="2811463"/>
          <p14:tracePt t="12837" x="1771650" y="2800350"/>
          <p14:tracePt t="12847" x="1782763" y="2800350"/>
          <p14:tracePt t="12853" x="1793875" y="2782888"/>
          <p14:tracePt t="12865" x="1806575" y="2782888"/>
          <p14:tracePt t="12869" x="1817688" y="2771775"/>
          <p14:tracePt t="12880" x="1839913" y="2771775"/>
          <p14:tracePt t="12885" x="1851025" y="2771775"/>
          <p14:tracePt t="12898" x="1874838" y="2760663"/>
          <p14:tracePt t="12903" x="1885950" y="2760663"/>
          <p14:tracePt t="12913" x="1908175" y="2760663"/>
          <p14:tracePt t="12917" x="1925638" y="2749550"/>
          <p14:tracePt t="12932" x="1949450" y="2749550"/>
          <p14:tracePt t="12932" x="1960563" y="2736850"/>
          <p14:tracePt t="12942" x="1971675" y="2725738"/>
          <p14:tracePt t="12948" x="1993900" y="2725738"/>
          <p14:tracePt t="12964" x="2017713" y="2714625"/>
          <p14:tracePt t="12965" x="2039938" y="2703513"/>
          <p14:tracePt t="12972" x="2063750" y="2703513"/>
          <p14:tracePt t="12980" x="2085975" y="2692400"/>
          <p14:tracePt t="12991" x="2114550" y="2692400"/>
          <p14:tracePt t="12997" x="2125663" y="2692400"/>
          <p14:tracePt t="13003" x="2149475" y="2692400"/>
          <p14:tracePt t="13015" x="2182813" y="2692400"/>
          <p14:tracePt t="13020" x="2193925" y="2692400"/>
          <p14:tracePt t="13028" x="2217738" y="2692400"/>
          <p14:tracePt t="13035" x="2239963" y="2692400"/>
          <p14:tracePt t="13048" x="2251075" y="2692400"/>
          <p14:tracePt t="13052" x="2274888" y="2692400"/>
          <p14:tracePt t="13063" x="2303463" y="2692400"/>
          <p14:tracePt t="13067" x="2336800" y="2692400"/>
          <p14:tracePt t="13081" x="2349500" y="2692400"/>
          <p14:tracePt t="13084" x="2371725" y="2692400"/>
          <p14:tracePt t="13097" x="2393950" y="2692400"/>
          <p14:tracePt t="13113" x="2417763" y="2703513"/>
          <p14:tracePt t="13115" x="2439988" y="2703513"/>
          <p14:tracePt t="13116" x="2463800" y="2714625"/>
          <p14:tracePt t="13132" x="2514600" y="2725738"/>
          <p14:tracePt t="13138" x="2536825" y="2736850"/>
          <p14:tracePt t="13149" x="2560638" y="2749550"/>
          <p14:tracePt t="13154" x="2582863" y="2760663"/>
          <p14:tracePt t="13165" x="2606675" y="2771775"/>
          <p14:tracePt t="13182" x="2628900" y="2782888"/>
          <p14:tracePt t="13183" x="2640013" y="2782888"/>
          <p14:tracePt t="13187" x="2668588" y="2800350"/>
          <p14:tracePt t="13197" x="2692400" y="2800350"/>
          <p14:tracePt t="13202" x="2703513" y="2811463"/>
          <p14:tracePt t="13215" x="2725738" y="2811463"/>
          <p14:tracePt t="13218" x="2749550" y="2811463"/>
          <p14:tracePt t="13230" x="2760663" y="2811463"/>
          <p14:tracePt t="13248" x="2771775" y="2811463"/>
          <p14:tracePt t="13251" x="2806700" y="2822575"/>
          <p14:tracePt t="13259" x="2817813" y="2822575"/>
          <p14:tracePt t="13265" x="2828925" y="2822575"/>
          <p14:tracePt t="13281" x="2846388" y="2835275"/>
          <p14:tracePt t="13283" x="2868613" y="2835275"/>
          <p14:tracePt t="13291" x="2879725" y="2835275"/>
          <p14:tracePt t="13297" x="2892425" y="2846388"/>
          <p14:tracePt t="13305" x="2903538" y="2846388"/>
          <p14:tracePt t="13316" x="2914650" y="2857500"/>
          <p14:tracePt t="13321" x="2925763" y="2868613"/>
          <p14:tracePt t="13330" x="2936875" y="2868613"/>
          <p14:tracePt t="13337" x="2949575" y="2879725"/>
          <p14:tracePt t="13351" x="2971800" y="2892425"/>
          <p14:tracePt t="13355" x="2982913" y="2903538"/>
          <p14:tracePt t="13360" x="2994025" y="2914650"/>
          <p14:tracePt t="13369" x="3006725" y="2925763"/>
          <p14:tracePt t="13385" x="3035300" y="2949575"/>
          <p14:tracePt t="13393" x="3046413" y="2960688"/>
          <p14:tracePt t="13400" x="3057525" y="2971800"/>
          <p14:tracePt t="13417" x="3068638" y="3000375"/>
          <p14:tracePt t="13426" x="3079750" y="3011488"/>
          <p14:tracePt t="13432" x="3092450" y="3022600"/>
          <p14:tracePt t="13451" x="3103563" y="3035300"/>
          <p14:tracePt t="13456" x="3103563" y="3046413"/>
          <p14:tracePt t="13471" x="3103563" y="3057525"/>
          <p14:tracePt t="13483" x="3103563" y="3068638"/>
          <p14:tracePt t="13487" x="3103563" y="3079750"/>
          <p14:tracePt t="13496" x="3103563" y="3092450"/>
          <p14:tracePt t="13503" x="3103563" y="3103563"/>
          <p14:tracePt t="13519" x="3092450" y="3114675"/>
          <p14:tracePt t="13520" x="3068638" y="3125788"/>
          <p14:tracePt t="13527" x="3057525" y="3136900"/>
          <p14:tracePt t="13535" x="3035300" y="3149600"/>
          <p14:tracePt t="13551" x="2982913" y="3165475"/>
          <p14:tracePt t="13560" x="2936875" y="3178175"/>
          <p14:tracePt t="13569" x="2903538" y="3178175"/>
          <p14:tracePt t="13586" x="2857500" y="3178175"/>
          <p14:tracePt t="13594" x="2817813" y="3178175"/>
          <p14:tracePt t="13599" x="2794000" y="3178175"/>
          <p14:tracePt t="13615" x="2771775" y="3178175"/>
          <p14:tracePt t="13619" x="2760663" y="3149600"/>
          <p14:tracePt t="13626" x="2749550" y="3136900"/>
          <p14:tracePt t="13631" x="2736850" y="3125788"/>
          <p14:tracePt t="13851" x="2725738" y="3125788"/>
          <p14:tracePt t="13859" x="2703513" y="3125788"/>
          <p14:tracePt t="13866" x="2679700" y="3125788"/>
          <p14:tracePt t="13882" x="2668588" y="3136900"/>
          <p14:tracePt t="13883" x="2657475" y="3136900"/>
          <p14:tracePt t="13892" x="2640013" y="3136900"/>
          <p14:tracePt t="13898" x="2628900" y="3136900"/>
          <p14:tracePt t="13913" x="2617788" y="3136900"/>
          <p14:tracePt t="13915" x="2606675" y="3136900"/>
          <p14:tracePt t="13922" x="2593975" y="3136900"/>
          <p14:tracePt t="13985" x="2606675" y="3136900"/>
          <p14:tracePt t="13993" x="2617788" y="3136900"/>
          <p14:tracePt t="14001" x="2628900" y="3136900"/>
          <p14:tracePt t="14013" x="2640013" y="3136900"/>
          <p14:tracePt t="14017" x="2668588" y="3136900"/>
          <p14:tracePt t="14025" x="2679700" y="3149600"/>
          <p14:tracePt t="14033" x="2692400" y="3149600"/>
          <p14:tracePt t="14048" x="2703513" y="3165475"/>
          <p14:tracePt t="14066" x="2703513" y="3178175"/>
          <p14:tracePt t="14072" x="2703513" y="3189288"/>
          <p14:tracePt t="14081" x="2703513" y="3200400"/>
          <p14:tracePt t="14088" x="2703513" y="3211513"/>
          <p14:tracePt t="14101" x="2692400" y="3222625"/>
          <p14:tracePt t="14105" x="2679700" y="3235325"/>
          <p14:tracePt t="14114" x="2640013" y="3246438"/>
          <p14:tracePt t="14120" x="2617788" y="3257550"/>
          <p14:tracePt t="14132" x="2593975" y="3257550"/>
          <p14:tracePt t="14136" x="2560638" y="3268663"/>
          <p14:tracePt t="14147" x="2549525" y="3268663"/>
          <p14:tracePt t="14151" x="2525713" y="3268663"/>
          <p14:tracePt t="14164" x="2503488" y="3279775"/>
          <p14:tracePt t="14168" x="2492375" y="3279775"/>
          <p14:tracePt t="14181" x="2479675" y="3279775"/>
          <p14:tracePt t="14184" x="2463800" y="3279775"/>
          <p14:tracePt t="14198" x="2451100" y="3279775"/>
          <p14:tracePt t="14199" x="2439988" y="3279775"/>
          <p14:tracePt t="14208" x="2428875" y="3279775"/>
          <p14:tracePt t="14215" x="2417763" y="3279775"/>
          <p14:tracePt t="14229" x="2393950" y="3268663"/>
          <p14:tracePt t="14233" x="2371725" y="3268663"/>
          <p14:tracePt t="14239" x="2349500" y="3268663"/>
          <p14:tracePt t="14249" x="2325688" y="3268663"/>
          <p14:tracePt t="14255" x="2303463" y="3268663"/>
          <p14:tracePt t="14265" x="2274888" y="3268663"/>
          <p14:tracePt t="14270" x="2251075" y="3268663"/>
          <p14:tracePt t="14281" x="2239963" y="3268663"/>
          <p14:tracePt t="14286" x="2217738" y="3268663"/>
          <p14:tracePt t="14298" x="2206625" y="3268663"/>
          <p14:tracePt t="14302" x="2193925" y="3268663"/>
          <p14:tracePt t="14315" x="2182813" y="3268663"/>
          <p14:tracePt t="14326" x="2171700" y="3268663"/>
          <p14:tracePt t="14334" x="2160588" y="3268663"/>
          <p14:tracePt t="14348" x="2149475" y="3268663"/>
          <p14:tracePt t="14352" x="2136775" y="3268663"/>
          <p14:tracePt t="14359" x="2125663" y="3257550"/>
          <p14:tracePt t="14365" x="2114550" y="3257550"/>
          <p14:tracePt t="14381" x="2085975" y="3246438"/>
          <p14:tracePt t="14389" x="2074863" y="3235325"/>
          <p14:tracePt t="14398" x="2051050" y="3222625"/>
          <p14:tracePt t="14405" x="2051050" y="3211513"/>
          <p14:tracePt t="14415" x="2039938" y="3211513"/>
          <p14:tracePt t="14421" x="2028825" y="3200400"/>
          <p14:tracePt t="14429" x="2028825" y="3189288"/>
          <p14:tracePt t="14448" x="2028825" y="3178175"/>
          <p14:tracePt t="14460" x="2028825" y="3165475"/>
          <p14:tracePt t="14484" x="2028825" y="3149600"/>
          <p14:tracePt t="14500" x="2028825" y="3136900"/>
          <p14:tracePt t="14531" x="2039938" y="3125788"/>
          <p14:tracePt t="14555" x="2039938" y="3114675"/>
          <p14:tracePt t="14564" x="2051050" y="3114675"/>
          <p14:tracePt t="14571" x="2051050" y="3103563"/>
          <p14:tracePt t="14582" x="2063750" y="3103563"/>
          <p14:tracePt t="14598" x="2063750" y="3092450"/>
          <p14:tracePt t="14600" x="2074863" y="3092450"/>
          <p14:tracePt t="14603" x="2085975" y="3079750"/>
          <p14:tracePt t="14611" x="2114550" y="3068638"/>
          <p14:tracePt t="14619" x="2125663" y="3068638"/>
          <p14:tracePt t="14632" x="2125663" y="3057525"/>
          <p14:tracePt t="14635" x="2136775" y="3046413"/>
          <p14:tracePt t="14642" x="2149475" y="3046413"/>
          <p14:tracePt t="14650" x="2160588" y="3035300"/>
          <p14:tracePt t="14665" x="2171700" y="3035300"/>
          <p14:tracePt t="14667" x="2182813" y="3035300"/>
          <p14:tracePt t="14675" x="2193925" y="3035300"/>
          <p14:tracePt t="14682" x="2193925" y="3022600"/>
          <p14:tracePt t="14698" x="2206625" y="3022600"/>
          <p14:tracePt t="14700" x="2217738" y="3022600"/>
          <p14:tracePt t="14706" x="2228850" y="3022600"/>
          <p14:tracePt t="14715" x="2251075" y="3022600"/>
          <p14:tracePt t="14732" x="2274888" y="3022600"/>
          <p14:tracePt t="14737" x="2292350" y="3022600"/>
          <p14:tracePt t="14745" x="2303463" y="3022600"/>
          <p14:tracePt t="14753" x="2314575" y="3022600"/>
          <p14:tracePt t="14764" x="2325688" y="3022600"/>
          <p14:tracePt t="14769" x="2336800" y="3022600"/>
          <p14:tracePt t="14777" x="2349500" y="3022600"/>
          <p14:tracePt t="14785" x="2360613" y="3022600"/>
          <p14:tracePt t="14798" x="2371725" y="3022600"/>
          <p14:tracePt t="14801" x="2382838" y="3022600"/>
          <p14:tracePt t="14809" x="2393950" y="3022600"/>
          <p14:tracePt t="14816" x="2417763" y="3022600"/>
          <p14:tracePt t="14831" x="2428875" y="3022600"/>
          <p14:tracePt t="14833" x="2451100" y="3022600"/>
          <p14:tracePt t="14842" x="2463800" y="3022600"/>
          <p14:tracePt t="14848" x="2492375" y="3022600"/>
          <p14:tracePt t="14861" x="2514600" y="3022600"/>
          <p14:tracePt t="14865" x="2525713" y="3022600"/>
          <p14:tracePt t="14882" x="2560638" y="3022600"/>
          <p14:tracePt t="14888" x="2571750" y="3022600"/>
          <p14:tracePt t="14899" x="2582863" y="3022600"/>
          <p14:tracePt t="14916" x="2593975" y="3022600"/>
          <p14:tracePt t="14920" x="2606675" y="3022600"/>
          <p14:tracePt t="14928" x="2617788" y="3022600"/>
          <p14:tracePt t="14935" x="2628900" y="3022600"/>
          <p14:tracePt t="14950" x="2628900" y="3035300"/>
          <p14:tracePt t="14953" x="2640013" y="3035300"/>
          <p14:tracePt t="14959" x="2657475" y="3035300"/>
          <p14:tracePt t="14967" x="2668588" y="3035300"/>
          <p14:tracePt t="14983" x="2679700" y="3035300"/>
          <p14:tracePt t="14992" x="2692400" y="3035300"/>
          <p14:tracePt t="14999" x="2703513" y="3035300"/>
          <p14:tracePt t="15016" x="2714625" y="3035300"/>
          <p14:tracePt t="15024" x="2736850" y="3035300"/>
          <p14:tracePt t="15032" x="2749550" y="3035300"/>
          <p14:tracePt t="15038" x="2771775" y="3035300"/>
          <p14:tracePt t="15050" x="2782888" y="3035300"/>
          <p14:tracePt t="15055" x="2806700" y="3035300"/>
          <p14:tracePt t="15062" x="2828925" y="3035300"/>
          <p14:tracePt t="15070" x="2846388" y="3035300"/>
          <p14:tracePt t="15083" x="2868613" y="3022600"/>
          <p14:tracePt t="15088" x="2892425" y="3022600"/>
          <p14:tracePt t="15094" x="2903538" y="3011488"/>
          <p14:tracePt t="15102" x="2914650" y="3000375"/>
          <p14:tracePt t="15117" x="2936875" y="3000375"/>
          <p14:tracePt t="15119" x="2949575" y="2989263"/>
          <p14:tracePt t="15137" x="2960688" y="2971800"/>
          <p14:tracePt t="15138" x="2971800" y="2971800"/>
          <p14:tracePt t="15144" x="2982913" y="2971800"/>
          <p14:tracePt t="15150" x="2994025" y="2960688"/>
          <p14:tracePt t="15169" x="3035300" y="2960688"/>
          <p14:tracePt t="15176" x="3046413" y="2960688"/>
          <p14:tracePt t="15184" x="3057525" y="2960688"/>
          <p14:tracePt t="15198" x="3068638" y="2960688"/>
          <p14:tracePt t="15204" x="3092450" y="2960688"/>
          <p14:tracePt t="15208" x="3103563" y="2960688"/>
          <p14:tracePt t="15215" x="3114675" y="2960688"/>
          <p14:tracePt t="15221" x="3125788" y="2960688"/>
          <p14:tracePt t="15237" x="3136900" y="2971800"/>
          <p14:tracePt t="15239" x="3160713" y="2971800"/>
          <p14:tracePt t="15250" x="3171825" y="2989263"/>
          <p14:tracePt t="15267" x="3182938" y="3011488"/>
          <p14:tracePt t="15278" x="3211513" y="3022600"/>
          <p14:tracePt t="15282" x="3222625" y="3035300"/>
          <p14:tracePt t="15289" x="3235325" y="3046413"/>
          <p14:tracePt t="15297" x="3246438" y="3057525"/>
          <p14:tracePt t="15304" x="3257550" y="3057525"/>
          <p14:tracePt t="15321" x="3268663" y="3079750"/>
          <p14:tracePt t="15327" x="3279775" y="3079750"/>
          <p14:tracePt t="15333" x="3279775" y="3092450"/>
          <p14:tracePt t="15343" x="3292475" y="3092450"/>
          <p14:tracePt t="15349" x="3303588" y="3103563"/>
          <p14:tracePt t="15368" x="3314700" y="3125788"/>
          <p14:tracePt t="15376" x="3325813" y="3149600"/>
          <p14:tracePt t="15383" x="3336925" y="3165475"/>
          <p14:tracePt t="15401" x="3349625" y="3189288"/>
          <p14:tracePt t="15402" x="3360738" y="3200400"/>
          <p14:tracePt t="15416" x="3371850" y="3211513"/>
          <p14:tracePt t="15417" x="3371850" y="3222625"/>
          <p14:tracePt t="15419" x="3389313" y="3235325"/>
          <p14:tracePt t="15427" x="3400425" y="3246438"/>
          <p14:tracePt t="15451" x="3411538" y="3257550"/>
          <p14:tracePt t="15481" x="3411538" y="3268663"/>
          <p14:tracePt t="15492" x="3411538" y="3279775"/>
          <p14:tracePt t="15513" x="3411538" y="3292475"/>
          <p14:tracePt t="15517" x="3411538" y="3303588"/>
          <p14:tracePt t="15521" x="3411538" y="3314700"/>
          <p14:tracePt t="15532" x="3411538" y="3325813"/>
          <p14:tracePt t="15537" x="3400425" y="3343275"/>
          <p14:tracePt t="15549" x="3389313" y="3343275"/>
          <p14:tracePt t="15553" x="3371850" y="3354388"/>
          <p14:tracePt t="15566" x="3336925" y="3365500"/>
          <p14:tracePt t="15570" x="3314700" y="3365500"/>
          <p14:tracePt t="15583" x="3279775" y="3378200"/>
          <p14:tracePt t="15587" x="3257550" y="3378200"/>
          <p14:tracePt t="15599" x="3222625" y="3378200"/>
          <p14:tracePt t="15601" x="3194050" y="3378200"/>
          <p14:tracePt t="15616" x="3136900" y="3378200"/>
          <p14:tracePt t="15617" x="3103563" y="3378200"/>
          <p14:tracePt t="15626" x="3057525" y="3378200"/>
          <p14:tracePt t="15633" x="3022600" y="3378200"/>
          <p14:tracePt t="15648" x="2982913" y="3378200"/>
          <p14:tracePt t="15651" x="2936875" y="3378200"/>
          <p14:tracePt t="15668" x="2903538" y="3378200"/>
          <p14:tracePt t="15669" x="2857500" y="3378200"/>
          <p14:tracePt t="15676" x="2806700" y="3378200"/>
          <p14:tracePt t="15680" x="2749550" y="3378200"/>
          <p14:tracePt t="15687" x="2692400" y="3378200"/>
          <p14:tracePt t="15699" x="2617788" y="3365500"/>
          <p14:tracePt t="15704" x="2560638" y="3354388"/>
          <p14:tracePt t="15711" x="2503488" y="3354388"/>
          <p14:tracePt t="15719" x="2439988" y="3343275"/>
          <p14:tracePt t="15733" x="2382838" y="3343275"/>
          <p14:tracePt t="15736" x="2349500" y="3343275"/>
          <p14:tracePt t="15743" x="2292350" y="3343275"/>
          <p14:tracePt t="15751" x="2239963" y="3343275"/>
          <p14:tracePt t="15765" x="2217738" y="3343275"/>
          <p14:tracePt t="15768" x="2182813" y="3325813"/>
          <p14:tracePt t="15776" x="2136775" y="3325813"/>
          <p14:tracePt t="15783" x="2114550" y="3314700"/>
          <p14:tracePt t="15800" x="2063750" y="3292475"/>
          <p14:tracePt t="15808" x="2039938" y="3279775"/>
          <p14:tracePt t="15815" x="2028825" y="3268663"/>
          <p14:tracePt t="15822" x="2017713" y="3268663"/>
          <p14:tracePt t="15833" x="2006600" y="3257550"/>
          <p14:tracePt t="15854" x="1993900" y="3257550"/>
          <p14:tracePt t="15870" x="1993900" y="3246438"/>
          <p14:tracePt t="16020" x="2006600" y="3246438"/>
          <p14:tracePt t="16051" x="2017713" y="3246438"/>
          <p14:tracePt t="16083" x="2028825" y="3246438"/>
          <p14:tracePt t="16115" x="2039938" y="3246438"/>
          <p14:tracePt t="16147" x="2051050" y="3235325"/>
          <p14:tracePt t="16155" x="2063750" y="3235325"/>
          <p14:tracePt t="16163" x="2063750" y="3222625"/>
          <p14:tracePt t="16170" x="2074863" y="3222625"/>
          <p14:tracePt t="16180" x="2085975" y="3211513"/>
          <p14:tracePt t="16186" x="2097088" y="3211513"/>
          <p14:tracePt t="16200" x="2114550" y="3200400"/>
          <p14:tracePt t="16216" x="2125663" y="3200400"/>
          <p14:tracePt t="16219" x="2136775" y="3189288"/>
          <p14:tracePt t="16234" x="2149475" y="3189288"/>
          <p14:tracePt t="16235" x="2160588" y="3189288"/>
          <p14:tracePt t="16250" x="2171700" y="3189288"/>
          <p14:tracePt t="16265" x="2182813" y="3189288"/>
          <p14:tracePt t="16268" x="2193925" y="3189288"/>
          <p14:tracePt t="16275" x="2206625" y="3189288"/>
          <p14:tracePt t="16283" x="2217738" y="3178175"/>
          <p14:tracePt t="16289" x="2228850" y="3178175"/>
          <p14:tracePt t="16299" x="2239963" y="3178175"/>
          <p14:tracePt t="16305" x="2251075" y="3178175"/>
          <p14:tracePt t="16320" x="2263775" y="3178175"/>
          <p14:tracePt t="16333" x="2274888" y="3178175"/>
          <p14:tracePt t="16337" x="2292350" y="3178175"/>
          <p14:tracePt t="16350" x="2303463" y="3178175"/>
          <p14:tracePt t="16353" x="2314575" y="3178175"/>
          <p14:tracePt t="16369" x="2325688" y="3178175"/>
          <p14:tracePt t="16383" x="2336800" y="3178175"/>
          <p14:tracePt t="16385" x="2349500" y="3178175"/>
          <p14:tracePt t="16400" x="2360613" y="3178175"/>
          <p14:tracePt t="16402" x="2371725" y="3178175"/>
          <p14:tracePt t="16417" x="2382838" y="3178175"/>
          <p14:tracePt t="16433" x="2393950" y="3178175"/>
          <p14:tracePt t="16449" x="2406650" y="3178175"/>
          <p14:tracePt t="16472" x="2417763" y="3178175"/>
          <p14:tracePt t="16495" x="2428875" y="3178175"/>
          <p14:tracePt t="16859" x="2417763" y="3178175"/>
          <p14:tracePt t="16867" x="2406650" y="3178175"/>
          <p14:tracePt t="16875" x="2393950" y="3178175"/>
          <p14:tracePt t="16883" x="2371725" y="3178175"/>
          <p14:tracePt t="16897" x="2360613" y="3178175"/>
          <p14:tracePt t="16900" x="2336800" y="3165475"/>
          <p14:tracePt t="16908" x="2314575" y="3149600"/>
          <p14:tracePt t="16917" x="2292350" y="3149600"/>
          <p14:tracePt t="16922" x="2274888" y="3125788"/>
          <p14:tracePt t="16933" x="2251075" y="3114675"/>
          <p14:tracePt t="16938" x="2228850" y="3103563"/>
          <p14:tracePt t="16950" x="2217738" y="3092450"/>
          <p14:tracePt t="16954" x="2193925" y="3079750"/>
          <p14:tracePt t="16967" x="2182813" y="3068638"/>
          <p14:tracePt t="16971" x="2171700" y="3057525"/>
          <p14:tracePt t="16983" x="2171700" y="3046413"/>
          <p14:tracePt t="16986" x="2160588" y="3046413"/>
          <p14:tracePt t="17001" x="2160588" y="3035300"/>
          <p14:tracePt t="17017" x="2160588" y="3022600"/>
          <p14:tracePt t="17034" x="2160588" y="3011488"/>
          <p14:tracePt t="17042" x="2160588" y="3000375"/>
          <p14:tracePt t="17050" x="2171700" y="3000375"/>
          <p14:tracePt t="17063" x="2182813" y="2989263"/>
          <p14:tracePt t="17067" x="2206625" y="2971800"/>
          <p14:tracePt t="17074" x="2217738" y="2971800"/>
          <p14:tracePt t="17084" x="2239963" y="2971800"/>
          <p14:tracePt t="17089" x="2263775" y="2960688"/>
          <p14:tracePt t="17100" x="2274888" y="2960688"/>
          <p14:tracePt t="17105" x="2314575" y="2960688"/>
          <p14:tracePt t="17117" x="2336800" y="2960688"/>
          <p14:tracePt t="17120" x="2371725" y="2960688"/>
          <p14:tracePt t="17133" x="2393950" y="2960688"/>
          <p14:tracePt t="17136" x="2417763" y="2960688"/>
          <p14:tracePt t="17150" x="2451100" y="2960688"/>
          <p14:tracePt t="17153" x="2479675" y="2960688"/>
          <p14:tracePt t="17167" x="2514600" y="2960688"/>
          <p14:tracePt t="17168" x="2536825" y="2960688"/>
          <p14:tracePt t="17176" x="2560638" y="2960688"/>
          <p14:tracePt t="17184" x="2582863" y="2960688"/>
          <p14:tracePt t="17197" x="2606675" y="2960688"/>
          <p14:tracePt t="17201" x="2628900" y="2960688"/>
          <p14:tracePt t="17209" x="2657475" y="2960688"/>
          <p14:tracePt t="17217" x="2679700" y="2960688"/>
          <p14:tracePt t="17230" x="2692400" y="2960688"/>
          <p14:tracePt t="17233" x="2714625" y="2960688"/>
          <p14:tracePt t="17239" x="2736850" y="2960688"/>
          <p14:tracePt t="17250" x="2749550" y="2960688"/>
          <p14:tracePt t="17255" x="2760663" y="2960688"/>
          <p14:tracePt t="17267" x="2782888" y="2960688"/>
          <p14:tracePt t="17284" x="2817813" y="2960688"/>
          <p14:tracePt t="17287" x="2828925" y="2960688"/>
          <p14:tracePt t="17301" x="2857500" y="2960688"/>
          <p14:tracePt t="17305" x="2868613" y="2960688"/>
          <p14:tracePt t="17317" x="2892425" y="2960688"/>
          <p14:tracePt t="17318" x="2914650" y="2960688"/>
          <p14:tracePt t="17330" x="2925763" y="2960688"/>
          <p14:tracePt t="17334" x="2936875" y="2960688"/>
          <p14:tracePt t="17342" x="2960688" y="2960688"/>
          <p14:tracePt t="17351" x="2971800" y="2971800"/>
          <p14:tracePt t="17363" x="2982913" y="2971800"/>
          <p14:tracePt t="17367" x="2994025" y="2971800"/>
          <p14:tracePt t="17375" x="3006725" y="2971800"/>
          <p14:tracePt t="17384" x="3006725" y="2989263"/>
          <p14:tracePt t="17398" x="3022600" y="2989263"/>
          <p14:tracePt t="17405" x="3022600" y="3000375"/>
          <p14:tracePt t="17421" x="3035300" y="3000375"/>
          <p14:tracePt t="17430" x="3035300" y="3011488"/>
          <p14:tracePt t="17437" x="3046413" y="3022600"/>
          <p14:tracePt t="17445" x="3068638" y="3046413"/>
          <p14:tracePt t="17453" x="3079750" y="3057525"/>
          <p14:tracePt t="17464" x="3092450" y="3079750"/>
          <p14:tracePt t="17468" x="3103563" y="3103563"/>
          <p14:tracePt t="17476" x="3114675" y="3114675"/>
          <p14:tracePt t="17484" x="3125788" y="3125788"/>
          <p14:tracePt t="17497" x="3136900" y="3136900"/>
          <p14:tracePt t="17509" x="3149600" y="3149600"/>
          <p14:tracePt t="17534" x="3149600" y="3165475"/>
          <p14:tracePt t="17542" x="3149600" y="3178175"/>
          <p14:tracePt t="17547" x="3149600" y="3189288"/>
          <p14:tracePt t="17556" x="3149600" y="3200400"/>
          <p14:tracePt t="17567" x="3149600" y="3222625"/>
          <p14:tracePt t="17571" x="3125788" y="3257550"/>
          <p14:tracePt t="17584" x="3114675" y="3292475"/>
          <p14:tracePt t="17587" x="3079750" y="3314700"/>
          <p14:tracePt t="17608" x="3022600" y="3389313"/>
          <p14:tracePt t="17612" x="2971800" y="3411538"/>
          <p14:tracePt t="17619" x="2936875" y="3446463"/>
          <p14:tracePt t="17627" x="2892425" y="3457575"/>
          <p14:tracePt t="17635" x="2846388" y="3468688"/>
          <p14:tracePt t="17647" x="2782888" y="3479800"/>
          <p14:tracePt t="17652" x="2725738" y="3492500"/>
          <p14:tracePt t="17659" x="2679700" y="3492500"/>
          <p14:tracePt t="17667" x="2657475" y="3492500"/>
          <p14:tracePt t="17681" x="2606675" y="3492500"/>
          <p14:tracePt t="17684" x="2571750" y="3492500"/>
          <p14:tracePt t="17693" x="2536825" y="3479800"/>
          <p14:tracePt t="17701" x="2514600" y="3468688"/>
          <p14:tracePt t="17715" x="2463800" y="3457575"/>
          <p14:tracePt t="17722" x="2439988" y="3435350"/>
          <p14:tracePt t="17730" x="2428875" y="3435350"/>
          <p14:tracePt t="17738" x="2417763" y="3422650"/>
          <p14:tracePt t="17747" x="2406650" y="3422650"/>
          <p14:tracePt t="17754" x="2393950" y="3411538"/>
          <p14:tracePt t="17769" x="2382838" y="3400425"/>
          <p14:tracePt t="17793" x="2371725" y="3400425"/>
          <p14:tracePt t="17805" x="2371725" y="3389313"/>
          <p14:tracePt t="17904" x="2371725" y="3378200"/>
          <p14:tracePt t="17920" x="2371725" y="3365500"/>
          <p14:tracePt t="17928" x="2382838" y="3354388"/>
          <p14:tracePt t="17936" x="2382838" y="3343275"/>
          <p14:tracePt t="17946" x="2393950" y="3343275"/>
          <p14:tracePt t="17952" x="2393950" y="3325813"/>
          <p14:tracePt t="17959" x="2393950" y="3314700"/>
          <p14:tracePt t="17980" x="2406650" y="3314700"/>
          <p14:tracePt t="18012" x="2406650" y="3303588"/>
          <p14:tracePt t="19582" x="2406650" y="3314700"/>
          <p14:tracePt t="19701" x="2393950" y="3314700"/>
          <p14:tracePt t="19732" x="2382838" y="3314700"/>
          <p14:tracePt t="21538" x="2393950" y="3314700"/>
          <p14:tracePt t="21579" x="2406650" y="3314700"/>
          <p14:tracePt t="21587" x="2406650" y="3325813"/>
          <p14:tracePt t="21617" x="2406650" y="3343275"/>
          <p14:tracePt t="21632" x="2417763" y="3354388"/>
          <p14:tracePt t="21657" x="2428875" y="3378200"/>
          <p14:tracePt t="21672" x="2428875" y="3389313"/>
          <p14:tracePt t="21693" x="2439988" y="3400425"/>
          <p14:tracePt t="21704" x="2439988" y="3411538"/>
          <p14:tracePt t="21714" x="2451100" y="3411538"/>
          <p14:tracePt t="21722" x="2451100" y="3422650"/>
          <p14:tracePt t="21728" x="2463800" y="3422650"/>
          <p14:tracePt t="21737" x="2463800" y="3435350"/>
          <p14:tracePt t="21760" x="2492375" y="3468688"/>
          <p14:tracePt t="21767" x="2503488" y="3492500"/>
          <p14:tracePt t="21776" x="2514600" y="3503613"/>
          <p14:tracePt t="21783" x="2525713" y="3514725"/>
          <p14:tracePt t="21812" x="2549525" y="3543300"/>
          <p14:tracePt t="21813" x="2560638" y="3554413"/>
          <p14:tracePt t="21832" x="2571750" y="3565525"/>
          <p14:tracePt t="21834" x="2593975" y="3578225"/>
          <p14:tracePt t="21843" x="2617788" y="3589338"/>
          <p14:tracePt t="21848" x="2628900" y="3611563"/>
          <p14:tracePt t="21868" x="2668588" y="3622675"/>
          <p14:tracePt t="21875" x="2692400" y="3635375"/>
          <p14:tracePt t="21880" x="2703513" y="3646488"/>
          <p14:tracePt t="21898" x="2736850" y="3657600"/>
          <p14:tracePt t="21905" x="2749550" y="3668713"/>
          <p14:tracePt t="21911" x="2771775" y="3679825"/>
          <p14:tracePt t="21921" x="2782888" y="3679825"/>
          <p14:tracePt t="21930" x="2806700" y="3679825"/>
          <p14:tracePt t="21938" x="2817813" y="3692525"/>
          <p14:tracePt t="21942" x="2846388" y="3708400"/>
          <p14:tracePt t="21954" x="2868613" y="3708400"/>
          <p14:tracePt t="21966" x="2879725" y="3721100"/>
          <p14:tracePt t="21968" x="2892425" y="3721100"/>
          <p14:tracePt t="21976" x="2914650" y="3732213"/>
          <p14:tracePt t="21981" x="2936875" y="3732213"/>
          <p14:tracePt t="21997" x="2949575" y="3743325"/>
          <p14:tracePt t="21998" x="2971800" y="3743325"/>
          <p14:tracePt t="22005" x="2982913" y="3743325"/>
          <p14:tracePt t="22013" x="2994025" y="3754438"/>
          <p14:tracePt t="22021" x="3006725" y="3754438"/>
          <p14:tracePt t="22031" x="3022600" y="3754438"/>
          <p14:tracePt t="22038" x="3035300" y="3754438"/>
          <p14:tracePt t="22260" x="3046413" y="3754438"/>
          <p14:tracePt t="22269" x="3079750" y="3743325"/>
          <p14:tracePt t="22277" x="3125788" y="3732213"/>
          <p14:tracePt t="22282" x="3160713" y="3721100"/>
          <p14:tracePt t="22299" x="3314700" y="3692525"/>
          <p14:tracePt t="22306" x="3400425" y="3692525"/>
          <p14:tracePt t="22313" x="3468688" y="3692525"/>
          <p14:tracePt t="22322" x="3503613" y="3692525"/>
          <p14:tracePt t="22332" x="3560763" y="3692525"/>
          <p14:tracePt t="22338" x="3611563" y="3692525"/>
          <p14:tracePt t="22345" x="3657600" y="3692525"/>
          <p14:tracePt t="22360" x="3692525" y="3692525"/>
          <p14:tracePt t="22366" x="3714750" y="3692525"/>
          <p14:tracePt t="22371" x="3736975" y="3692525"/>
          <p14:tracePt t="22381" x="3765550" y="3692525"/>
          <p14:tracePt t="22385" x="3778250" y="3692525"/>
          <p14:tracePt t="22393" x="3789363" y="3692525"/>
          <p14:tracePt t="22401" x="3800475" y="3692525"/>
          <p14:tracePt t="22414" x="3811588" y="3692525"/>
          <p14:tracePt t="22418" x="3835400" y="3692525"/>
          <p14:tracePt t="22425" x="3846513" y="3692525"/>
          <p14:tracePt t="22432" x="3857625" y="3692525"/>
          <p14:tracePt t="22449" x="3879850" y="3692525"/>
          <p14:tracePt t="22459" x="3892550" y="3692525"/>
          <p14:tracePt t="22464" x="3914775" y="3708400"/>
          <p14:tracePt t="22485" x="3943350" y="3721100"/>
          <p14:tracePt t="22493" x="3965575" y="3732213"/>
          <p14:tracePt t="22497" x="3978275" y="3732213"/>
          <p14:tracePt t="22515" x="4000500" y="3743325"/>
          <p14:tracePt t="22527" x="4011613" y="3743325"/>
          <p14:tracePt t="22535" x="4011613" y="3754438"/>
          <p14:tracePt t="22622" x="4022725" y="3754438"/>
          <p14:tracePt t="22654" x="4022725" y="3743325"/>
          <p14:tracePt t="22662" x="4035425" y="3732213"/>
          <p14:tracePt t="22671" x="4035425" y="3721100"/>
          <p14:tracePt t="22683" x="4046538" y="3721100"/>
          <p14:tracePt t="22692" x="4046538" y="3708400"/>
          <p14:tracePt t="22696" x="4046538" y="3692525"/>
          <p14:tracePt t="22705" x="4057650" y="3692525"/>
          <p14:tracePt t="22722" x="4057650" y="3679825"/>
          <p14:tracePt t="22931" x="4046538" y="3668713"/>
          <p14:tracePt t="22939" x="4035425" y="3668713"/>
          <p14:tracePt t="22947" x="4022725" y="3657600"/>
          <p14:tracePt t="22955" x="4000500" y="3646488"/>
          <p14:tracePt t="22965" x="3978275" y="3646488"/>
          <p14:tracePt t="22972" x="3965575" y="3646488"/>
          <p14:tracePt t="22978" x="3943350" y="3635375"/>
          <p14:tracePt t="22988" x="3925888" y="3635375"/>
          <p14:tracePt t="22997" x="3914775" y="3635375"/>
          <p14:tracePt t="23002" x="3903663" y="3622675"/>
          <p14:tracePt t="23010" x="3892550" y="3622675"/>
          <p14:tracePt t="23042" x="3879850" y="3611563"/>
          <p14:tracePt t="23051" x="3879850" y="3600450"/>
          <p14:tracePt t="23064" x="3879850" y="3589338"/>
          <p14:tracePt t="23068" x="3879850" y="3578225"/>
          <p14:tracePt t="23076" x="3868738" y="3554413"/>
          <p14:tracePt t="23082" x="3868738" y="3532188"/>
          <p14:tracePt t="23096" x="3857625" y="3514725"/>
          <p14:tracePt t="23098" x="3857625" y="3503613"/>
          <p14:tracePt t="23113" x="3846513" y="3492500"/>
          <p14:tracePt t="23179" x="3857625" y="3492500"/>
          <p14:tracePt t="23185" x="3868738" y="3492500"/>
          <p14:tracePt t="23192" x="3879850" y="3503613"/>
          <p14:tracePt t="23200" x="3892550" y="3532188"/>
          <p14:tracePt t="23214" x="3925888" y="3554413"/>
          <p14:tracePt t="23219" x="3954463" y="3578225"/>
          <p14:tracePt t="23228" x="3965575" y="3611563"/>
          <p14:tracePt t="23232" x="3989388" y="3635375"/>
          <p14:tracePt t="23250" x="4022725" y="3692525"/>
          <p14:tracePt t="23260" x="4046538" y="3732213"/>
          <p14:tracePt t="23266" x="4057650" y="3754438"/>
          <p14:tracePt t="23283" x="4068763" y="3789363"/>
          <p14:tracePt t="23292" x="4079875" y="3800475"/>
          <p14:tracePt t="23297" x="4079875" y="3811588"/>
          <p14:tracePt t="23351" x="4079875" y="3800475"/>
          <p14:tracePt t="23367" x="4079875" y="3789363"/>
          <p14:tracePt t="23383" x="4068763" y="3778250"/>
          <p14:tracePt t="23403" x="4068763" y="3765550"/>
          <p14:tracePt t="23623" x="4068763" y="3743325"/>
          <p14:tracePt t="23633" x="4068763" y="3721100"/>
          <p14:tracePt t="23652" x="4068763" y="3657600"/>
          <p14:tracePt t="23659" x="4068763" y="3589338"/>
          <p14:tracePt t="23662" x="4068763" y="3554413"/>
          <p14:tracePt t="23691" x="4068763" y="3514725"/>
          <p14:tracePt t="23693" x="4068763" y="3446463"/>
          <p14:tracePt t="23744" x="4068763" y="3422650"/>
          <p14:tracePt t="23747" x="4068763" y="3411538"/>
          <p14:tracePt t="23827" x="4068763" y="3422650"/>
          <p14:tracePt t="23859" x="4068763" y="3435350"/>
          <p14:tracePt t="23862" x="4068763" y="3446463"/>
          <p14:tracePt t="23903" x="4068763" y="3457575"/>
          <p14:tracePt t="23912" x="4068763" y="3468688"/>
          <p14:tracePt t="23914" x="4068763" y="3479800"/>
          <p14:tracePt t="23935" x="4068763" y="3492500"/>
          <p14:tracePt t="23945" x="4068763" y="3514725"/>
          <p14:tracePt t="23969" x="4068763" y="3532188"/>
          <p14:tracePt t="23972" x="4068763" y="3543300"/>
          <p14:tracePt t="23985" x="4068763" y="3554413"/>
          <p14:tracePt t="24016" x="4068763" y="3565525"/>
          <p14:tracePt t="24068" x="4068763" y="3589338"/>
          <p14:tracePt t="24071" x="4068763" y="3600450"/>
          <p14:tracePt t="24095" x="4068763" y="3611563"/>
          <p14:tracePt t="24111" x="4068763" y="3622675"/>
          <p14:tracePt t="24215" x="4068763" y="3611563"/>
          <p14:tracePt t="24236" x="4057650" y="3600450"/>
          <p14:tracePt t="24241" x="4046538" y="3578225"/>
          <p14:tracePt t="24242" x="4035425" y="3565525"/>
          <p14:tracePt t="24251" x="4022725" y="3543300"/>
          <p14:tracePt t="24265" x="4011613" y="3532188"/>
          <p14:tracePt t="24267" x="4011613" y="3503613"/>
          <p14:tracePt t="24275" x="4000500" y="3492500"/>
          <p14:tracePt t="24281" x="4000500" y="3479800"/>
          <p14:tracePt t="24302" x="4000500" y="3468688"/>
          <p14:tracePt t="24303" x="3989388" y="3446463"/>
          <p14:tracePt t="24314" x="3989388" y="3435350"/>
          <p14:tracePt t="24320" x="3989388" y="3422650"/>
          <p14:tracePt t="24336" x="3989388" y="3400425"/>
          <p14:tracePt t="24345" x="3989388" y="3389313"/>
          <p14:tracePt t="24351" x="3989388" y="3378200"/>
          <p14:tracePt t="24368" x="3989388" y="3354388"/>
          <p14:tracePt t="24379" x="4000500" y="3343275"/>
          <p14:tracePt t="24381" x="4011613" y="3325813"/>
          <p14:tracePt t="24392" x="4022725" y="3325813"/>
          <p14:tracePt t="24400" x="4035425" y="3314700"/>
          <p14:tracePt t="24419" x="4046538" y="3303588"/>
          <p14:tracePt t="24422" x="4057650" y="3303588"/>
          <p14:tracePt t="24448" x="4057650" y="3292475"/>
          <p14:tracePt t="24449" x="4068763" y="3292475"/>
          <p14:tracePt t="24494" x="4079875" y="3292475"/>
          <p14:tracePt t="24570" x="4092575" y="3292475"/>
          <p14:tracePt t="24747" x="4092575" y="3303588"/>
          <p14:tracePt t="24762" x="4079875" y="3303588"/>
          <p14:tracePt t="24775" x="4079875" y="3314700"/>
          <p14:tracePt t="24776" x="4068763" y="3325813"/>
          <p14:tracePt t="24785" x="4068763" y="3343275"/>
          <p14:tracePt t="24795" x="4057650" y="3343275"/>
          <p14:tracePt t="24800" x="4057650" y="3354388"/>
          <p14:tracePt t="24827" x="4057650" y="3365500"/>
          <p14:tracePt t="24835" x="4046538" y="3365500"/>
          <p14:tracePt t="24865" x="4046538" y="3378200"/>
          <p14:tracePt t="24866" x="4035425" y="3378200"/>
          <p14:tracePt t="24879" x="4035425" y="3389313"/>
          <p14:tracePt t="24911" x="4022725" y="3400425"/>
          <p14:tracePt t="24934" x="4022725" y="3422650"/>
          <p14:tracePt t="24943" x="4011613" y="3435350"/>
          <p14:tracePt t="24950" x="4011613" y="3457575"/>
          <p14:tracePt t="24966" x="4000500" y="3468688"/>
          <p14:tracePt t="24967" x="4000500" y="3492500"/>
          <p14:tracePt t="24976" x="3989388" y="3514725"/>
          <p14:tracePt t="24982" x="3989388" y="3532188"/>
          <p14:tracePt t="24999" x="3989388" y="3565525"/>
          <p14:tracePt t="25008" x="3978275" y="3578225"/>
          <p14:tracePt t="25014" x="3978275" y="3589338"/>
          <p14:tracePt t="25021" x="3978275" y="3600450"/>
          <p14:tracePt t="25053" x="3978275" y="3611563"/>
          <p14:tracePt t="25252" x="3989388" y="3600450"/>
          <p14:tracePt t="25260" x="4000500" y="3589338"/>
          <p14:tracePt t="25267" x="4022725" y="3565525"/>
          <p14:tracePt t="25283" x="4079875" y="3503613"/>
          <p14:tracePt t="25293" x="4121150" y="3457575"/>
          <p14:tracePt t="25304" x="4178300" y="3411538"/>
          <p14:tracePt t="25309" x="4222750" y="3354388"/>
          <p14:tracePt t="25325" x="4332288" y="3257550"/>
          <p14:tracePt t="25330" x="4389438" y="3211513"/>
          <p14:tracePt t="25348" x="4446588" y="3165475"/>
          <p14:tracePt t="25349" x="4508500" y="3125788"/>
          <p14:tracePt t="25359" x="4565650" y="3103563"/>
          <p14:tracePt t="25364" x="4611688" y="3079750"/>
          <p14:tracePt t="25370" x="4646613" y="3068638"/>
          <p14:tracePt t="25383" x="4686300" y="3068638"/>
          <p14:tracePt t="25387" x="4754563" y="3046413"/>
          <p14:tracePt t="25394" x="4789488" y="3046413"/>
          <p14:tracePt t="25401" x="4835525" y="3035300"/>
          <p14:tracePt t="25416" x="4886325" y="3035300"/>
          <p14:tracePt t="25420" x="4921250" y="3035300"/>
          <p14:tracePt t="25432" x="4954588" y="3035300"/>
          <p14:tracePt t="25433" x="4978400" y="3035300"/>
          <p14:tracePt t="25447" x="5011738" y="3035300"/>
          <p14:tracePt t="25450" x="5051425" y="3035300"/>
          <p14:tracePt t="25459" x="5086350" y="3035300"/>
          <p14:tracePt t="25465" x="5108575" y="3035300"/>
          <p14:tracePt t="25480" x="5154613" y="3046413"/>
          <p14:tracePt t="25481" x="5178425" y="3068638"/>
          <p14:tracePt t="25492" x="5200650" y="3079750"/>
          <p14:tracePt t="25496" x="5240338" y="3103563"/>
          <p14:tracePt t="25504" x="5264150" y="3125788"/>
          <p14:tracePt t="25530" x="5321300" y="3189288"/>
          <p14:tracePt t="25532" x="5343525" y="3222625"/>
          <p14:tracePt t="25537" x="5365750" y="3257550"/>
          <p14:tracePt t="25544" x="5378450" y="3292475"/>
          <p14:tracePt t="25552" x="5407025" y="3343275"/>
          <p14:tracePt t="25566" x="5418138" y="3365500"/>
          <p14:tracePt t="25570" x="5440363" y="3411538"/>
          <p14:tracePt t="25577" x="5451475" y="3457575"/>
          <p14:tracePt t="25583" x="5464175" y="3492500"/>
          <p14:tracePt t="25598" x="5475288" y="3543300"/>
          <p14:tracePt t="25600" x="5486400" y="3578225"/>
          <p14:tracePt t="25609" x="5497513" y="3622675"/>
          <p14:tracePt t="25615" x="5508625" y="3668713"/>
          <p14:tracePt t="25631" x="5521325" y="3692525"/>
          <p14:tracePt t="25632" x="5521325" y="3743325"/>
          <p14:tracePt t="25641" x="5532438" y="3765550"/>
          <p14:tracePt t="25647" x="5532438" y="3789363"/>
          <p14:tracePt t="25654" x="5532438" y="3800475"/>
          <p14:tracePt t="25665" x="5543550" y="3811588"/>
          <p14:tracePt t="25671" x="5543550" y="3822700"/>
          <p14:tracePt t="25698" x="5543550" y="3835400"/>
          <p14:tracePt t="26019" x="5521325" y="3835400"/>
          <p14:tracePt t="26026" x="5508625" y="3822700"/>
          <p14:tracePt t="26034" x="5486400" y="3822700"/>
          <p14:tracePt t="26051" x="5464175" y="3800475"/>
          <p14:tracePt t="26052" x="5451475" y="3789363"/>
          <p14:tracePt t="26067" x="5429250" y="3765550"/>
          <p14:tracePt t="26069" x="5389563" y="3743325"/>
          <p14:tracePt t="26082" x="5251450" y="3600450"/>
          <p14:tracePt t="26093" x="5218113" y="3565525"/>
          <p14:tracePt t="26107" x="5154613" y="3503613"/>
          <p14:tracePt t="26109" x="5097463" y="3457575"/>
          <p14:tracePt t="26117" x="5075238" y="3422650"/>
          <p14:tracePt t="26131" x="5022850" y="3389313"/>
          <p14:tracePt t="26133" x="4978400" y="3365500"/>
          <p14:tracePt t="26139" x="4943475" y="3343275"/>
          <p14:tracePt t="26146" x="4908550" y="3325813"/>
          <p14:tracePt t="26153" x="4851400" y="3303588"/>
          <p14:tracePt t="26165" x="4811713" y="3292475"/>
          <p14:tracePt t="26169" x="4778375" y="3279775"/>
          <p14:tracePt t="26177" x="4754563" y="3268663"/>
          <p14:tracePt t="26185" x="4721225" y="3257550"/>
          <p14:tracePt t="26198" x="4708525" y="3246438"/>
          <p14:tracePt t="26202" x="4675188" y="3235325"/>
          <p14:tracePt t="26210" x="4635500" y="3222625"/>
          <p14:tracePt t="26216" x="4611688" y="3211513"/>
          <p14:tracePt t="26232" x="4589463" y="3200400"/>
          <p14:tracePt t="26233" x="4578350" y="3200400"/>
          <p14:tracePt t="26243" x="4554538" y="3200400"/>
          <p14:tracePt t="26248" x="4532313" y="3200400"/>
          <p14:tracePt t="26264" x="4521200" y="3200400"/>
          <p14:tracePt t="26265" x="4508500" y="3200400"/>
          <p14:tracePt t="26272" x="4497388" y="3200400"/>
          <p14:tracePt t="26280" x="4486275" y="3211513"/>
          <p14:tracePt t="26288" x="4468813" y="3211513"/>
          <p14:tracePt t="26300" x="4457700" y="3211513"/>
          <p14:tracePt t="26309" x="4446588" y="3222625"/>
          <p14:tracePt t="26313" x="4446588" y="3235325"/>
          <p14:tracePt t="26320" x="4435475" y="3235325"/>
          <p14:tracePt t="26333" x="4435475" y="3246438"/>
          <p14:tracePt t="26337" x="4422775" y="3246438"/>
          <p14:tracePt t="26344" x="4422775" y="3257550"/>
          <p14:tracePt t="26351" x="4411663" y="3268663"/>
          <p14:tracePt t="26368" x="4411663" y="3279775"/>
          <p14:tracePt t="26370" x="4400550" y="3292475"/>
          <p14:tracePt t="26377" x="4400550" y="3303588"/>
          <p14:tracePt t="26383" x="4400550" y="3314700"/>
          <p14:tracePt t="26399" x="4389438" y="3325813"/>
          <p14:tracePt t="26401" x="4389438" y="3343275"/>
          <p14:tracePt t="26409" x="4378325" y="3354388"/>
          <p14:tracePt t="26422" x="4365625" y="3365500"/>
          <p14:tracePt t="26433" x="4365625" y="3378200"/>
          <p14:tracePt t="26438" x="4354513" y="3389313"/>
          <p14:tracePt t="26446" x="4343400" y="3400425"/>
          <p14:tracePt t="26454" x="4343400" y="3422650"/>
          <p14:tracePt t="26465" x="4332288" y="3435350"/>
          <p14:tracePt t="26470" x="4321175" y="3446463"/>
          <p14:tracePt t="26478" x="4308475" y="3468688"/>
          <p14:tracePt t="26486" x="4292600" y="3479800"/>
          <p14:tracePt t="26498" x="4279900" y="3503613"/>
          <p14:tracePt t="26503" x="4268788" y="3514725"/>
          <p14:tracePt t="26510" x="4257675" y="3532188"/>
          <p14:tracePt t="26517" x="4246563" y="3543300"/>
          <p14:tracePt t="26531" x="4235450" y="3543300"/>
          <p14:tracePt t="26534" x="4222750" y="3554413"/>
          <p14:tracePt t="26543" x="4222750" y="3565525"/>
          <p14:tracePt t="26549" x="4211638" y="3565525"/>
          <p14:tracePt t="26565" x="4211638" y="3578225"/>
          <p14:tracePt t="26565" x="4200525" y="3578225"/>
          <p14:tracePt t="26588" x="4189413" y="3578225"/>
          <p14:tracePt t="27318" x="4189413" y="3565525"/>
          <p14:tracePt t="27327" x="4189413" y="3554413"/>
          <p14:tracePt t="27333" x="4189413" y="3543300"/>
          <p14:tracePt t="27348" x="4189413" y="3514725"/>
          <p14:tracePt t="27349" x="4189413" y="3492500"/>
          <p14:tracePt t="27360" x="4189413" y="3468688"/>
          <p14:tracePt t="27365" x="4189413" y="3446463"/>
          <p14:tracePt t="27385" x="4200525" y="3422650"/>
          <p14:tracePt t="27387" x="4211638" y="3389313"/>
          <p14:tracePt t="27393" x="4222750" y="3365500"/>
          <p14:tracePt t="27399" x="4235450" y="3343275"/>
          <p14:tracePt t="27415" x="4257675" y="3314700"/>
          <p14:tracePt t="27418" x="4268788" y="3292475"/>
          <p14:tracePt t="27426" x="4292600" y="3279775"/>
          <p14:tracePt t="27429" x="4308475" y="3257550"/>
          <p14:tracePt t="27445" x="4354513" y="3222625"/>
          <p14:tracePt t="27452" x="4378325" y="3211513"/>
          <p14:tracePt t="27465" x="4400550" y="3211513"/>
          <p14:tracePt t="27469" x="4411663" y="3200400"/>
          <p14:tracePt t="27476" x="4435475" y="3189288"/>
          <p14:tracePt t="27483" x="4457700" y="3178175"/>
          <p14:tracePt t="27499" x="4486275" y="3178175"/>
          <p14:tracePt t="27500" x="4497388" y="3178175"/>
          <p14:tracePt t="27510" x="4508500" y="3165475"/>
          <p14:tracePt t="27515" x="4532313" y="3165475"/>
          <p14:tracePt t="27531" x="4554538" y="3165475"/>
          <p14:tracePt t="27532" x="4578350" y="3165475"/>
          <p14:tracePt t="27539" x="4600575" y="3165475"/>
          <p14:tracePt t="27547" x="4611688" y="3165475"/>
          <p14:tracePt t="27555" x="4635500" y="3165475"/>
          <p14:tracePt t="27566" x="4657725" y="3165475"/>
          <p14:tracePt t="27572" x="4686300" y="3165475"/>
          <p14:tracePt t="27579" x="4708525" y="3165475"/>
          <p14:tracePt t="27586" x="4732338" y="3165475"/>
          <p14:tracePt t="27600" x="4743450" y="3178175"/>
          <p14:tracePt t="27604" x="4754563" y="3178175"/>
          <p14:tracePt t="27610" x="4765675" y="3178175"/>
          <p14:tracePt t="27618" x="4778375" y="3189288"/>
          <p14:tracePt t="27631" x="4789488" y="3189288"/>
          <p14:tracePt t="27635" x="4800600" y="3189288"/>
          <p14:tracePt t="27643" x="4800600" y="3200400"/>
          <p14:tracePt t="27649" x="4811713" y="3200400"/>
          <p14:tracePt t="27665" x="4822825" y="3200400"/>
          <p14:tracePt t="27666" x="4822825" y="3211513"/>
          <p14:tracePt t="27676" x="4835525" y="3211513"/>
          <p14:tracePt t="27681" x="4851400" y="3211513"/>
          <p14:tracePt t="27689" x="4864100" y="3222625"/>
          <p14:tracePt t="27700" x="4875213" y="3222625"/>
          <p14:tracePt t="27719" x="4897438" y="3235325"/>
          <p14:tracePt t="27726" x="4908550" y="3235325"/>
          <p14:tracePt t="27729" x="4921250" y="3246438"/>
          <p14:tracePt t="27736" x="4932363" y="3246438"/>
          <p14:tracePt t="27748" x="4932363" y="3257550"/>
          <p14:tracePt t="27753" x="4943475" y="3257550"/>
          <p14:tracePt t="27761" x="4954588" y="3268663"/>
          <p14:tracePt t="27768" x="4965700" y="3279775"/>
          <p14:tracePt t="27784" x="4978400" y="3279775"/>
          <p14:tracePt t="27793" x="4989513" y="3292475"/>
          <p14:tracePt t="27800" x="4989513" y="3303588"/>
          <p14:tracePt t="27824" x="5011738" y="3314700"/>
          <p14:tracePt t="27831" x="5022850" y="3325813"/>
          <p14:tracePt t="27847" x="5040313" y="3343275"/>
          <p14:tracePt t="27855" x="5051425" y="3354388"/>
          <p14:tracePt t="27866" x="5064125" y="3354388"/>
          <p14:tracePt t="27871" x="5064125" y="3365500"/>
          <p14:tracePt t="27879" x="5075238" y="3378200"/>
          <p14:tracePt t="27887" x="5086350" y="3378200"/>
          <p14:tracePt t="27898" x="5086350" y="3389313"/>
          <p14:tracePt t="27903" x="5097463" y="3400425"/>
          <p14:tracePt t="27911" x="5108575" y="3411538"/>
          <p14:tracePt t="27919" x="5121275" y="3422650"/>
          <p14:tracePt t="27932" x="5132388" y="3435350"/>
          <p14:tracePt t="27935" x="5143500" y="3446463"/>
          <p14:tracePt t="27943" x="5154613" y="3468688"/>
          <p14:tracePt t="27950" x="5165725" y="3492500"/>
          <p14:tracePt t="27965" x="5178425" y="3503613"/>
          <p14:tracePt t="27968" x="5189538" y="3532188"/>
          <p14:tracePt t="27984" x="5189538" y="3543300"/>
          <p14:tracePt t="27985" x="5200650" y="3565525"/>
          <p14:tracePt t="27993" x="5218113" y="3578225"/>
          <p14:tracePt t="27998" x="5229225" y="3600450"/>
          <p14:tracePt t="28006" x="5229225" y="3622675"/>
          <p14:tracePt t="28016" x="5240338" y="3646488"/>
          <p14:tracePt t="28021" x="5240338" y="3657600"/>
          <p14:tracePt t="28029" x="5240338" y="3679825"/>
          <p14:tracePt t="28038" x="5251450" y="3692525"/>
          <p14:tracePt t="28055" x="5251450" y="3721100"/>
          <p14:tracePt t="28058" x="5251450" y="3732213"/>
          <p14:tracePt t="28062" x="5264150" y="3732213"/>
          <p14:tracePt t="28069" x="5264150" y="3743325"/>
          <p14:tracePt t="28083" x="5264150" y="3754438"/>
          <p14:tracePt t="28101" x="5275263" y="3765550"/>
          <p14:tracePt t="29922" x="5251450" y="3765550"/>
          <p14:tracePt t="29929" x="5132388" y="3765550"/>
          <p14:tracePt t="29938" x="5022850" y="3743325"/>
          <p14:tracePt t="29945" x="4921250" y="3721100"/>
          <p14:tracePt t="29954" x="4789488" y="3679825"/>
          <p14:tracePt t="29969" x="4657725" y="3657600"/>
          <p14:tracePt t="29978" x="4532313" y="3622675"/>
          <p14:tracePt t="29981" x="4378325" y="3589338"/>
          <p14:tracePt t="29986" x="4235450" y="3554413"/>
          <p14:tracePt t="29998" x="4079875" y="3532188"/>
          <p14:tracePt t="30003" x="3943350" y="3492500"/>
          <p14:tracePt t="30011" x="3789363" y="3468688"/>
          <p14:tracePt t="30017" x="3714750" y="3468688"/>
          <p14:tracePt t="30041" x="3492500" y="3446463"/>
          <p14:tracePt t="30044" x="3457575" y="3446463"/>
          <p14:tracePt t="30049" x="3400425" y="3446463"/>
          <p14:tracePt t="30058" x="3360738" y="3446463"/>
          <p14:tracePt t="30238" x="3336925" y="3446463"/>
          <p14:tracePt t="30246" x="3303588" y="3446463"/>
          <p14:tracePt t="30254" x="3279775" y="3446463"/>
          <p14:tracePt t="30265" x="3246438" y="3446463"/>
          <p14:tracePt t="30275" x="3222625" y="3446463"/>
          <p14:tracePt t="30280" x="3194050" y="3446463"/>
          <p14:tracePt t="30300" x="3182938" y="3457575"/>
          <p14:tracePt t="30314" x="3114675" y="3457575"/>
          <p14:tracePt t="30319" x="3103563" y="3468688"/>
          <p14:tracePt t="30336" x="3092450" y="3468688"/>
          <p14:tracePt t="30346" x="3092450" y="3479800"/>
          <p14:tracePt t="30366" x="3103563" y="3492500"/>
          <p14:tracePt t="30375" x="3136900" y="3503613"/>
          <p14:tracePt t="30388" x="3182938" y="3514725"/>
          <p14:tracePt t="30397" x="3246438" y="3543300"/>
          <p14:tracePt t="30398" x="3292475" y="3565525"/>
          <p14:tracePt t="30405" x="3349625" y="3611563"/>
          <p14:tracePt t="30416" x="3411538" y="3635375"/>
          <p14:tracePt t="30421" x="3457575" y="3668713"/>
          <p14:tracePt t="30428" x="3514725" y="3708400"/>
          <p14:tracePt t="30436" x="3525838" y="3721100"/>
          <p14:tracePt t="30449" x="3578225" y="3743325"/>
          <p14:tracePt t="30453" x="3600450" y="3765550"/>
          <p14:tracePt t="30461" x="3611563" y="3778250"/>
          <p14:tracePt t="30468" x="3622675" y="3789363"/>
          <p14:tracePt t="30482" x="3635375" y="3800475"/>
          <p14:tracePt t="30486" x="3635375" y="3811588"/>
          <p14:tracePt t="30495" x="3635375" y="3822700"/>
          <p14:tracePt t="30515" x="3635375" y="3835400"/>
          <p14:tracePt t="30516" x="3635375" y="3846513"/>
          <p14:tracePt t="30525" x="3622675" y="3857625"/>
          <p14:tracePt t="30531" x="3611563" y="3868738"/>
          <p14:tracePt t="30539" x="3600450" y="3868738"/>
          <p14:tracePt t="30549" x="3589338" y="3886200"/>
          <p14:tracePt t="30555" x="3578225" y="3897313"/>
          <p14:tracePt t="30563" x="3560763" y="3897313"/>
          <p14:tracePt t="30571" x="3536950" y="3908425"/>
          <p14:tracePt t="30587" x="3514725" y="3921125"/>
          <p14:tracePt t="30595" x="3492500" y="3921125"/>
          <p14:tracePt t="30602" x="3479800" y="3921125"/>
          <p14:tracePt t="30615" x="3468688" y="3921125"/>
          <p14:tracePt t="30620" x="3446463" y="3921125"/>
          <p14:tracePt t="30627" x="3435350" y="3921125"/>
          <p14:tracePt t="30634" x="3422650" y="3921125"/>
          <p14:tracePt t="30653" x="3411538" y="3921125"/>
          <p14:tracePt t="30681" x="3411538" y="3908425"/>
          <p14:tracePt t="30683" x="3411538" y="3897313"/>
          <p14:tracePt t="30695" x="3411538" y="3886200"/>
          <p14:tracePt t="30699" x="3411538" y="3868738"/>
          <p14:tracePt t="30705" x="3411538" y="3857625"/>
          <p14:tracePt t="30721" x="3411538" y="3846513"/>
          <p14:tracePt t="30729" x="3411538" y="3835400"/>
          <p14:tracePt t="30737" x="3411538" y="3822700"/>
          <p14:tracePt t="30754" x="3411538" y="3811588"/>
          <p14:tracePt t="30769" x="3411538" y="3800475"/>
          <p14:tracePt t="30781" x="3400425" y="3800475"/>
          <p14:tracePt t="30785" x="3400425" y="3789363"/>
          <p14:tracePt t="30792" x="3389313" y="3789363"/>
          <p14:tracePt t="30814" x="3389313" y="3778250"/>
          <p14:tracePt t="30847" x="3371850" y="3778250"/>
          <p14:tracePt t="30880" x="3349625" y="3778250"/>
          <p14:tracePt t="30888" x="3336925" y="3765550"/>
          <p14:tracePt t="30899" x="3325813" y="3765550"/>
          <p14:tracePt t="30912" x="3303588" y="3765550"/>
          <p14:tracePt t="30913" x="3279775" y="3765550"/>
          <p14:tracePt t="30925" x="3257550" y="3754438"/>
          <p14:tracePt t="30930" x="3211513" y="3754438"/>
          <p14:tracePt t="30935" x="3171825" y="3754438"/>
          <p14:tracePt t="30949" x="3125788" y="3754438"/>
          <p14:tracePt t="30953" x="3068638" y="3754438"/>
          <p14:tracePt t="30962" x="3006725" y="3754438"/>
          <p14:tracePt t="30967" x="2925763" y="3754438"/>
          <p14:tracePt t="30981" x="2846388" y="3754438"/>
          <p14:tracePt t="30982" x="2760663" y="3754438"/>
          <p14:tracePt t="30992" x="2668588" y="3754438"/>
          <p14:tracePt t="30999" x="2571750" y="3754438"/>
          <p14:tracePt t="31014" x="2479675" y="3754438"/>
          <p14:tracePt t="31015" x="2393950" y="3754438"/>
          <p14:tracePt t="31022" x="2314575" y="3754438"/>
          <p14:tracePt t="31030" x="2251075" y="3754438"/>
          <p14:tracePt t="31038" x="2217738" y="3754438"/>
          <p14:tracePt t="31048" x="2171700" y="3754438"/>
          <p14:tracePt t="31054" x="2136775" y="3754438"/>
          <p14:tracePt t="31062" x="2114550" y="3743325"/>
          <p14:tracePt t="31070" x="2085975" y="3743325"/>
          <p14:tracePt t="31083" x="2074863" y="3732213"/>
          <p14:tracePt t="31093" x="2051050" y="3732213"/>
          <p14:tracePt t="31095" x="2039938" y="3721100"/>
          <p14:tracePt t="31101" x="2039938" y="3708400"/>
          <p14:tracePt t="31115" x="2028825" y="3708400"/>
          <p14:tracePt t="31118" x="2017713" y="3692525"/>
          <p14:tracePt t="31125" x="2006600" y="3692525"/>
          <p14:tracePt t="31133" x="2006600" y="3679825"/>
          <p14:tracePt t="31148" x="1993900" y="3668713"/>
          <p14:tracePt t="31152" x="1982788" y="3668713"/>
          <p14:tracePt t="31159" x="1982788" y="3657600"/>
          <p14:tracePt t="31165" x="1982788" y="3646488"/>
          <p14:tracePt t="31172" x="1982788" y="3635375"/>
          <p14:tracePt t="31187" x="1982788" y="3622675"/>
          <p14:tracePt t="31197" x="1982788" y="3600450"/>
          <p14:tracePt t="31200" x="1982788" y="3578225"/>
          <p14:tracePt t="31205" x="1982788" y="3565525"/>
          <p14:tracePt t="31212" x="1993900" y="3554413"/>
          <p14:tracePt t="31220" x="1993900" y="3543300"/>
          <p14:tracePt t="31232" x="2006600" y="3532188"/>
          <p14:tracePt t="31236" x="2017713" y="3514725"/>
          <p14:tracePt t="31251" x="2028825" y="3503613"/>
          <p14:tracePt t="31267" x="2039938" y="3503613"/>
          <p14:tracePt t="31295" x="2051050" y="3503613"/>
          <p14:tracePt t="31350" x="2063750" y="3503613"/>
          <p14:tracePt t="31371" x="2074863" y="3503613"/>
          <p14:tracePt t="31381" x="2085975" y="3503613"/>
          <p14:tracePt t="31395" x="2114550" y="3503613"/>
          <p14:tracePt t="31402" x="2125663" y="3514725"/>
          <p14:tracePt t="31415" x="2149475" y="3514725"/>
          <p14:tracePt t="31422" x="2160588" y="3514725"/>
          <p14:tracePt t="31426" x="2182813" y="3514725"/>
          <p14:tracePt t="31434" x="2206625" y="3514725"/>
          <p14:tracePt t="31450" x="2217738" y="3532188"/>
          <p14:tracePt t="31454" x="2239963" y="3532188"/>
          <p14:tracePt t="31461" x="2263775" y="3532188"/>
          <p14:tracePt t="31466" x="2303463" y="3532188"/>
          <p14:tracePt t="31482" x="2314575" y="3532188"/>
          <p14:tracePt t="31485" x="2349500" y="3532188"/>
          <p14:tracePt t="31495" x="2382838" y="3532188"/>
          <p14:tracePt t="31498" x="2393950" y="3532188"/>
          <p14:tracePt t="31515" x="2417763" y="3532188"/>
          <p14:tracePt t="31516" x="2451100" y="3514725"/>
          <p14:tracePt t="31521" x="2503488" y="3514725"/>
          <p14:tracePt t="31529" x="2525713" y="3514725"/>
          <p14:tracePt t="31537" x="2549525" y="3514725"/>
          <p14:tracePt t="31549" x="2571750" y="3503613"/>
          <p14:tracePt t="31554" x="2606675" y="3503613"/>
          <p14:tracePt t="31562" x="2657475" y="3503613"/>
          <p14:tracePt t="31568" x="2679700" y="3503613"/>
          <p14:tracePt t="31585" x="2725738" y="3503613"/>
          <p14:tracePt t="31586" x="2736850" y="3503613"/>
          <p14:tracePt t="31595" x="2771775" y="3503613"/>
          <p14:tracePt t="31600" x="2806700" y="3503613"/>
          <p14:tracePt t="31616" x="2868613" y="3514725"/>
          <p14:tracePt t="31625" x="2903538" y="3514725"/>
          <p14:tracePt t="31632" x="2925763" y="3532188"/>
          <p14:tracePt t="31648" x="2960688" y="3532188"/>
          <p14:tracePt t="31649" x="2982913" y="3543300"/>
          <p14:tracePt t="31655" x="3022600" y="3554413"/>
          <p14:tracePt t="31663" x="3035300" y="3565525"/>
          <p14:tracePt t="31671" x="3068638" y="3578225"/>
          <p14:tracePt t="31682" x="3092450" y="3589338"/>
          <p14:tracePt t="31687" x="3114675" y="3600450"/>
          <p14:tracePt t="31696" x="3125788" y="3611563"/>
          <p14:tracePt t="31703" x="3149600" y="3611563"/>
          <p14:tracePt t="31732" x="3171825" y="3622675"/>
          <p14:tracePt t="31734" x="3194050" y="3635375"/>
          <p14:tracePt t="31735" x="3222625" y="3646488"/>
          <p14:tracePt t="31746" x="3235325" y="3646488"/>
          <p14:tracePt t="31750" x="3246438" y="3657600"/>
          <p14:tracePt t="31766" x="3257550" y="3657600"/>
          <p14:tracePt t="31767" x="3268663" y="3668713"/>
          <p14:tracePt t="31775" x="3279775" y="3668713"/>
          <p14:tracePt t="31782" x="3292475" y="3679825"/>
          <p14:tracePt t="31800" x="3303588" y="3692525"/>
          <p14:tracePt t="31802" x="3303588" y="3708400"/>
          <p14:tracePt t="31810" x="3314700" y="3708400"/>
          <p14:tracePt t="31815" x="3325813" y="3721100"/>
          <p14:tracePt t="31832" x="3336925" y="3721100"/>
          <p14:tracePt t="31833" x="3336925" y="3732213"/>
          <p14:tracePt t="31838" x="3349625" y="3743325"/>
          <p14:tracePt t="31853" x="3360738" y="3754438"/>
          <p14:tracePt t="31869" x="3360738" y="3765550"/>
          <p14:tracePt t="31879" x="3360738" y="3778250"/>
          <p14:tracePt t="31885" x="3360738" y="3789363"/>
          <p14:tracePt t="31898" x="3360738" y="3811588"/>
          <p14:tracePt t="31902" x="3360738" y="3835400"/>
          <p14:tracePt t="31909" x="3360738" y="3857625"/>
          <p14:tracePt t="31917" x="3349625" y="3886200"/>
          <p14:tracePt t="31932" x="3325813" y="3921125"/>
          <p14:tracePt t="31935" x="3314700" y="3954463"/>
          <p14:tracePt t="31943" x="3279775" y="3989388"/>
          <p14:tracePt t="31948" x="3268663" y="4011613"/>
          <p14:tracePt t="31965" x="3235325" y="4046538"/>
          <p14:tracePt t="31966" x="3211513" y="4075113"/>
          <p14:tracePt t="31972" x="3171825" y="4097338"/>
          <p14:tracePt t="31980" x="3136900" y="4108450"/>
          <p14:tracePt t="31993" x="3103563" y="4121150"/>
          <p14:tracePt t="31999" x="3057525" y="4132263"/>
          <p14:tracePt t="32015" x="3022600" y="4143375"/>
          <p14:tracePt t="32016" x="2971800" y="4143375"/>
          <p14:tracePt t="32021" x="2936875" y="4154488"/>
          <p14:tracePt t="32029" x="2914650" y="4154488"/>
          <p14:tracePt t="32036" x="2857500" y="4154488"/>
          <p14:tracePt t="32049" x="2806700" y="4154488"/>
          <p14:tracePt t="32052" x="2760663" y="4154488"/>
          <p14:tracePt t="32060" x="2725738" y="4154488"/>
          <p14:tracePt t="32067" x="2668588" y="4154488"/>
          <p14:tracePt t="32093" x="2514600" y="4154488"/>
          <p14:tracePt t="32099" x="2463800" y="4154488"/>
          <p14:tracePt t="32116" x="2417763" y="4143375"/>
          <p14:tracePt t="32117" x="2360613" y="4132263"/>
          <p14:tracePt t="32126" x="2303463" y="4132263"/>
          <p14:tracePt t="32131" x="2251075" y="4121150"/>
          <p14:tracePt t="32138" x="2206625" y="4108450"/>
          <p14:tracePt t="32149" x="2149475" y="4097338"/>
          <p14:tracePt t="32155" x="2097088" y="4086225"/>
          <p14:tracePt t="32163" x="2074863" y="4086225"/>
          <p14:tracePt t="32170" x="2039938" y="4075113"/>
          <p14:tracePt t="32183" x="2006600" y="4057650"/>
          <p14:tracePt t="32188" x="1982788" y="4046538"/>
          <p14:tracePt t="32196" x="1960563" y="4035425"/>
          <p14:tracePt t="32202" x="1936750" y="4022725"/>
          <p14:tracePt t="32216" x="1925638" y="4022725"/>
          <p14:tracePt t="32219" x="1908175" y="4011613"/>
          <p14:tracePt t="32230" x="1908175" y="4000500"/>
          <p14:tracePt t="32234" x="1897063" y="4000500"/>
          <p14:tracePt t="32251" x="1897063" y="3978275"/>
          <p14:tracePt t="32270" x="1897063" y="3965575"/>
          <p14:tracePt t="32282" x="1897063" y="3954463"/>
          <p14:tracePt t="32299" x="1897063" y="3943350"/>
          <p14:tracePt t="32302" x="1897063" y="3932238"/>
          <p14:tracePt t="32310" x="1897063" y="3921125"/>
          <p14:tracePt t="32316" x="1897063" y="3886200"/>
          <p14:tracePt t="32321" x="1908175" y="3868738"/>
          <p14:tracePt t="32344" x="1949450" y="3811588"/>
          <p14:tracePt t="32347" x="1971675" y="3789363"/>
          <p14:tracePt t="32356" x="1982788" y="3765550"/>
          <p14:tracePt t="32367" x="1993900" y="3743325"/>
          <p14:tracePt t="32387" x="2017713" y="3721100"/>
          <p14:tracePt t="32393" x="2063750" y="3668713"/>
          <p14:tracePt t="32398" x="2085975" y="3657600"/>
          <p14:tracePt t="32401" x="2097088" y="3646488"/>
          <p14:tracePt t="32422" x="2136775" y="3611563"/>
          <p14:tracePt t="32432" x="2149475" y="3611563"/>
          <p14:tracePt t="32434" x="2171700" y="3600450"/>
          <p14:tracePt t="32447" x="2182813" y="3589338"/>
          <p14:tracePt t="32449" x="2206625" y="3578225"/>
          <p14:tracePt t="32476" x="2228850" y="3578225"/>
          <p14:tracePt t="32480" x="2292350" y="3543300"/>
          <p14:tracePt t="32483" x="2303463" y="3532188"/>
          <p14:tracePt t="32499" x="2349500" y="3503613"/>
          <p14:tracePt t="32523" x="2382838" y="3492500"/>
          <p14:tracePt t="32527" x="2417763" y="3479800"/>
          <p14:tracePt t="32529" x="2439988" y="3479800"/>
          <p14:tracePt t="32544" x="2463800" y="3479800"/>
          <p14:tracePt t="32547" x="2492375" y="3479800"/>
          <p14:tracePt t="32554" x="2503488" y="3479800"/>
          <p14:tracePt t="32572" x="2536825" y="3492500"/>
          <p14:tracePt t="32590" x="2571750" y="3514725"/>
          <p14:tracePt t="32603" x="2582863" y="3543300"/>
          <p14:tracePt t="32606" x="2606675" y="3554413"/>
          <p14:tracePt t="32619" x="2628900" y="3589338"/>
          <p14:tracePt t="32621" x="2657475" y="3611563"/>
          <p14:tracePt t="32625" x="2679700" y="3622675"/>
          <p14:tracePt t="32639" x="2714625" y="3646488"/>
          <p14:tracePt t="32651" x="2749550" y="3679825"/>
          <p14:tracePt t="32654" x="2794000" y="3708400"/>
          <p14:tracePt t="32655" x="2817813" y="3721100"/>
          <p14:tracePt t="32667" x="2857500" y="3732213"/>
          <p14:tracePt t="32683" x="2879725" y="3754438"/>
          <p14:tracePt t="32685" x="2903538" y="3765550"/>
          <p14:tracePt t="32687" x="2925763" y="3778250"/>
          <p14:tracePt t="32696" x="2949575" y="3789363"/>
          <p14:tracePt t="32704" x="2960688" y="3789363"/>
          <p14:tracePt t="32735" x="2982913" y="3822700"/>
          <p14:tracePt t="32746" x="2982913" y="3835400"/>
          <p14:tracePt t="32750" x="2982913" y="3868738"/>
          <p14:tracePt t="32765" x="2982913" y="3897313"/>
          <p14:tracePt t="32767" x="2982913" y="3921125"/>
          <p14:tracePt t="32772" x="2982913" y="3943350"/>
          <p14:tracePt t="32781" x="2971800" y="3978275"/>
          <p14:tracePt t="32799" x="2949575" y="4000500"/>
          <p14:tracePt t="32800" x="2925763" y="4022725"/>
          <p14:tracePt t="32805" x="2892425" y="4046538"/>
          <p14:tracePt t="32818" x="2857500" y="4075113"/>
          <p14:tracePt t="32822" x="2817813" y="4086225"/>
          <p14:tracePt t="32831" x="2782888" y="4097338"/>
          <p14:tracePt t="32836" x="2736850" y="4097338"/>
          <p14:tracePt t="32859" x="2668588" y="4121150"/>
          <p14:tracePt t="32860" x="2640013" y="4121150"/>
          <p14:tracePt t="32867" x="2606675" y="4121150"/>
          <p14:tracePt t="32883" x="2560638" y="4132263"/>
          <p14:tracePt t="32884" x="2525713" y="4132263"/>
          <p14:tracePt t="32892" x="2503488" y="4132263"/>
          <p14:tracePt t="32899" x="2463800" y="4132263"/>
          <p14:tracePt t="32915" x="2439988" y="4143375"/>
          <p14:tracePt t="32916" x="2417763" y="4143375"/>
          <p14:tracePt t="32922" x="2406650" y="4143375"/>
          <p14:tracePt t="32930" x="2393950" y="4143375"/>
          <p14:tracePt t="32938" x="2382838" y="4143375"/>
          <p14:tracePt t="32949" x="2371725" y="4143375"/>
          <p14:tracePt t="32970" x="2360613" y="4143375"/>
          <p14:tracePt t="33492" x="2349500" y="4143375"/>
          <p14:tracePt t="33500" x="2336800" y="4132263"/>
          <p14:tracePt t="33513" x="2325688" y="4121150"/>
          <p14:tracePt t="33517" x="2314575" y="4097338"/>
          <p14:tracePt t="33525" x="2292350" y="4086225"/>
          <p14:tracePt t="33532" x="2274888" y="4075113"/>
          <p14:tracePt t="33547" x="2263775" y="4046538"/>
          <p14:tracePt t="33549" x="2239963" y="4035425"/>
          <p14:tracePt t="33556" x="2239963" y="4022725"/>
          <p14:tracePt t="33564" x="2228850" y="4011613"/>
          <p14:tracePt t="33571" x="2217738" y="3989388"/>
          <p14:tracePt t="33582" x="2217738" y="3954463"/>
          <p14:tracePt t="33587" x="2217738" y="3932238"/>
          <p14:tracePt t="33604" x="2217738" y="3897313"/>
          <p14:tracePt t="33605" x="2217738" y="3857625"/>
          <p14:tracePt t="33611" x="2217738" y="3822700"/>
          <p14:tracePt t="33619" x="2217738" y="3800475"/>
          <p14:tracePt t="33632" x="2217738" y="3765550"/>
          <p14:tracePt t="33635" x="2228850" y="3732213"/>
          <p14:tracePt t="33647" x="2239963" y="3692525"/>
          <p14:tracePt t="33651" x="2251075" y="3668713"/>
          <p14:tracePt t="33665" x="2274888" y="3635375"/>
          <p14:tracePt t="33669" x="2292350" y="3611563"/>
          <p14:tracePt t="33681" x="2314575" y="3589338"/>
          <p14:tracePt t="33684" x="2336800" y="3578225"/>
          <p14:tracePt t="33699" x="2360613" y="3543300"/>
          <p14:tracePt t="33700" x="2382838" y="3532188"/>
          <p14:tracePt t="33709" x="2406650" y="3503613"/>
          <p14:tracePt t="33715" x="2428875" y="3492500"/>
          <p14:tracePt t="33722" x="2451100" y="3479800"/>
          <p14:tracePt t="33732" x="2463800" y="3468688"/>
          <p14:tracePt t="33738" x="2503488" y="3457575"/>
          <p14:tracePt t="33747" x="2525713" y="3457575"/>
          <p14:tracePt t="33753" x="2549525" y="3446463"/>
          <p14:tracePt t="33765" x="2571750" y="3446463"/>
          <p14:tracePt t="33769" x="2617788" y="3446463"/>
          <p14:tracePt t="33781" x="2640013" y="3446463"/>
          <p14:tracePt t="33785" x="2679700" y="3446463"/>
          <p14:tracePt t="33799" x="2725738" y="3446463"/>
          <p14:tracePt t="33802" x="2771775" y="3468688"/>
          <p14:tracePt t="33814" x="2828925" y="3503613"/>
          <p14:tracePt t="33817" x="2879725" y="3543300"/>
          <p14:tracePt t="33831" x="2936875" y="3578225"/>
          <p14:tracePt t="33834" x="2982913" y="3611563"/>
          <p14:tracePt t="33847" x="2994025" y="3622675"/>
          <p14:tracePt t="33850" x="3046413" y="3657600"/>
          <p14:tracePt t="33870" x="3079750" y="3692525"/>
          <p14:tracePt t="33882" x="3125788" y="3754438"/>
          <p14:tracePt t="33883" x="3149600" y="3778250"/>
          <p14:tracePt t="33889" x="3160713" y="3800475"/>
          <p14:tracePt t="33898" x="3160713" y="3822700"/>
          <p14:tracePt t="33904" x="3160713" y="3857625"/>
          <p14:tracePt t="33916" x="3160713" y="3886200"/>
          <p14:tracePt t="33920" x="3160713" y="3908425"/>
          <p14:tracePt t="33931" x="3160713" y="3943350"/>
          <p14:tracePt t="33936" x="3160713" y="3965575"/>
          <p14:tracePt t="33949" x="3149600" y="3989388"/>
          <p14:tracePt t="33953" x="3136900" y="4011613"/>
          <p14:tracePt t="33964" x="3114675" y="4035425"/>
          <p14:tracePt t="33967" x="3103563" y="4057650"/>
          <p14:tracePt t="33982" x="3079750" y="4075113"/>
          <p14:tracePt t="33985" x="3057525" y="4086225"/>
          <p14:tracePt t="33998" x="3035300" y="4097338"/>
          <p14:tracePt t="34000" x="3022600" y="4097338"/>
          <p14:tracePt t="34016" x="2982913" y="4108450"/>
          <p14:tracePt t="34023" x="2971800" y="4108450"/>
          <p14:tracePt t="34038" x="2960688" y="4108450"/>
          <p14:tracePt t="34048" x="2949575" y="4108450"/>
          <p14:tracePt t="34094" x="2949575" y="4097338"/>
          <p14:tracePt t="34102" x="2949575" y="4086225"/>
          <p14:tracePt t="34112" x="2949575" y="4075113"/>
          <p14:tracePt t="34118" x="2949575" y="4046538"/>
          <p14:tracePt t="34379" x="2936875" y="4046538"/>
          <p14:tracePt t="34400" x="2914650" y="4046538"/>
          <p14:tracePt t="34401" x="2879725" y="4046538"/>
          <p14:tracePt t="34404" x="2846388" y="4046538"/>
          <p14:tracePt t="34415" x="2806700" y="4046538"/>
          <p14:tracePt t="34419" x="2782888" y="4046538"/>
          <p14:tracePt t="34432" x="2736850" y="4035425"/>
          <p14:tracePt t="34437" x="2714625" y="4035425"/>
          <p14:tracePt t="34443" x="2679700" y="4035425"/>
          <p14:tracePt t="34450" x="2640013" y="4035425"/>
          <p14:tracePt t="34466" x="2606675" y="4035425"/>
          <p14:tracePt t="34476" x="2593975" y="4035425"/>
          <p14:tracePt t="34482" x="2582863" y="4035425"/>
          <p14:tracePt t="34537" x="2593975" y="4035425"/>
          <p14:tracePt t="34545" x="2606675" y="4035425"/>
          <p14:tracePt t="34562" x="2617788" y="4035425"/>
          <p14:tracePt t="34577" x="2628900" y="4035425"/>
          <p14:tracePt t="34628" x="2640013" y="4035425"/>
          <p14:tracePt t="34681" x="2657475" y="4035425"/>
          <p14:tracePt t="34792" x="2668588" y="4035425"/>
          <p14:tracePt t="34808" x="2679700" y="4022725"/>
          <p14:tracePt t="34822" x="2679700" y="4011613"/>
          <p14:tracePt t="34838" x="2692400" y="4011613"/>
          <p14:tracePt t="34870" x="2692400" y="4000500"/>
          <p14:tracePt t="34918" x="2692400" y="3989388"/>
          <p14:tracePt t="34926" x="2703513" y="3978275"/>
          <p14:tracePt t="34948" x="2703513" y="3965575"/>
          <p14:tracePt t="34949" x="2714625" y="3954463"/>
          <p14:tracePt t="34966" x="2714625" y="3943350"/>
          <p14:tracePt t="34982" x="2714625" y="3932238"/>
          <p14:tracePt t="35005" x="2725738" y="3932238"/>
          <p14:tracePt t="35202" x="2736850" y="3932238"/>
          <p14:tracePt t="35210" x="2749550" y="3932238"/>
          <p14:tracePt t="35218" x="2749550" y="3921125"/>
          <p14:tracePt t="35232" x="2760663" y="3921125"/>
          <p14:tracePt t="35242" x="2771775" y="3921125"/>
          <p14:tracePt t="35265" x="2782888" y="3921125"/>
          <p14:tracePt t="35267" x="2794000" y="3932238"/>
          <p14:tracePt t="35282" x="2806700" y="3932238"/>
          <p14:tracePt t="35296" x="2817813" y="3943350"/>
          <p14:tracePt t="35301" x="2828925" y="3943350"/>
          <p14:tracePt t="35313" x="2846388" y="3954463"/>
          <p14:tracePt t="35321" x="2857500" y="3954463"/>
          <p14:tracePt t="35332" x="2868613" y="3954463"/>
          <p14:tracePt t="35337" x="2879725" y="3954463"/>
          <p14:tracePt t="35345" x="2892425" y="3965575"/>
          <p14:tracePt t="35353" x="2903538" y="3965575"/>
          <p14:tracePt t="35373" x="2914650" y="3965575"/>
          <p14:tracePt t="35374" x="2925763" y="3965575"/>
          <p14:tracePt t="35377" x="2936875" y="3965575"/>
          <p14:tracePt t="35384" x="2949575" y="3965575"/>
          <p14:tracePt t="35393" x="2960688" y="3978275"/>
          <p14:tracePt t="35400" x="2971800" y="3978275"/>
          <p14:tracePt t="35417" x="2982913" y="3978275"/>
          <p14:tracePt t="35432" x="2994025" y="3978275"/>
          <p14:tracePt t="35519" x="3006725" y="3978275"/>
          <p14:tracePt t="35550" x="3022600" y="3978275"/>
          <p14:tracePt t="35559" x="3022600" y="3965575"/>
          <p14:tracePt t="35566" x="3022600" y="3954463"/>
          <p14:tracePt t="35796" x="3035300" y="3954463"/>
          <p14:tracePt t="35804" x="3068638" y="3954463"/>
          <p14:tracePt t="35815" x="3092450" y="3954463"/>
          <p14:tracePt t="35820" x="3114675" y="3954463"/>
          <p14:tracePt t="35828" x="3136900" y="3943350"/>
          <p14:tracePt t="35836" x="3171825" y="3943350"/>
          <p14:tracePt t="35847" x="3194050" y="3932238"/>
          <p14:tracePt t="35856" x="3222625" y="3932238"/>
          <p14:tracePt t="35861" x="3246438" y="3932238"/>
          <p14:tracePt t="35867" x="3257550" y="3932238"/>
          <p14:tracePt t="35883" x="3268663" y="3932238"/>
          <p14:tracePt t="35884" x="3268663" y="3921125"/>
          <p14:tracePt t="35899" x="3279775" y="3921125"/>
          <p14:tracePt t="36066" x="3292475" y="3921125"/>
          <p14:tracePt t="36105" x="3292475" y="3908425"/>
          <p14:tracePt t="36121" x="3303588" y="3908425"/>
          <p14:tracePt t="36619" x="3303588" y="3921125"/>
          <p14:tracePt t="36628" x="3303588" y="3943350"/>
          <p14:tracePt t="36635" x="3303588" y="3965575"/>
          <p14:tracePt t="36647" x="3303588" y="3989388"/>
          <p14:tracePt t="36651" x="3303588" y="4000500"/>
          <p14:tracePt t="36659" x="3314700" y="4022725"/>
          <p14:tracePt t="36667" x="3314700" y="4035425"/>
          <p14:tracePt t="36681" x="3314700" y="4046538"/>
          <p14:tracePt t="36685" x="3325813" y="4046538"/>
          <p14:tracePt t="36693" x="3325813" y="4057650"/>
          <p14:tracePt t="36716" x="3325813" y="4075113"/>
          <p14:tracePt t="36833" x="3314700" y="4075113"/>
          <p14:tracePt t="36920" x="3314700" y="4086225"/>
          <p14:tracePt t="36936" x="3325813" y="4086225"/>
          <p14:tracePt t="36968" x="3325813" y="4097338"/>
          <p14:tracePt t="36976" x="3336925" y="4097338"/>
          <p14:tracePt t="37016" x="3349625" y="4097338"/>
          <p14:tracePt t="37028" x="3360738" y="4075113"/>
          <p14:tracePt t="37033" x="3389313" y="4035425"/>
          <p14:tracePt t="37704" x="3389313" y="4046538"/>
          <p14:tracePt t="37712" x="3389313" y="4075113"/>
          <p14:tracePt t="37720" x="3389313" y="4108450"/>
          <p14:tracePt t="37732" x="3389313" y="4143375"/>
          <p14:tracePt t="37742" x="3389313" y="4189413"/>
          <p14:tracePt t="37745" x="3389313" y="4235450"/>
          <p14:tracePt t="37759" x="3389313" y="4286250"/>
          <p14:tracePt t="37760" x="3389313" y="4321175"/>
          <p14:tracePt t="37768" x="3389313" y="4354513"/>
          <p14:tracePt t="37781" x="3400425" y="4429125"/>
          <p14:tracePt t="37786" x="3400425" y="4440238"/>
          <p14:tracePt t="37793" x="3411538" y="4475163"/>
          <p14:tracePt t="37801" x="3422650" y="4508500"/>
          <p14:tracePt t="37815" x="3435350" y="4532313"/>
          <p14:tracePt t="37817" x="3446463" y="4578350"/>
          <p14:tracePt t="37825" x="3457575" y="4606925"/>
          <p14:tracePt t="37831" x="3457575" y="4640263"/>
          <p14:tracePt t="37839" x="3457575" y="4675188"/>
          <p14:tracePt t="37848" x="3457575" y="4697413"/>
          <p14:tracePt t="37855" x="3457575" y="4732338"/>
          <p14:tracePt t="37862" x="3457575" y="4754563"/>
          <p14:tracePt t="37878" x="3457575" y="4794250"/>
          <p14:tracePt t="37881" x="3457575" y="4806950"/>
          <p14:tracePt t="37886" x="3468688" y="4829175"/>
          <p14:tracePt t="37902" x="3468688" y="4840288"/>
          <p14:tracePt t="37903" x="3468688" y="4851400"/>
          <p14:tracePt t="37910" x="3468688" y="4864100"/>
          <p14:tracePt t="37918" x="3468688" y="4875213"/>
          <p14:tracePt t="39367" x="3468688" y="4897438"/>
          <p14:tracePt t="39376" x="3468688" y="4921250"/>
          <p14:tracePt t="39382" x="3479800" y="4943475"/>
          <p14:tracePt t="39399" x="3492500" y="4972050"/>
          <p14:tracePt t="39409" x="3492500" y="4994275"/>
          <p14:tracePt t="39414" x="3503613" y="5006975"/>
          <p14:tracePt t="39432" x="3514725" y="5040313"/>
          <p14:tracePt t="39438" x="3514725" y="5051425"/>
          <p14:tracePt t="39446" x="3525838" y="5064125"/>
          <p14:tracePt t="39454" x="3525838" y="5075238"/>
          <p14:tracePt t="39464" x="3525838" y="5086350"/>
          <p14:tracePt t="39470" x="3525838" y="5097463"/>
          <p14:tracePt t="39483" x="3525838" y="5108575"/>
          <p14:tracePt t="39503" x="3525838" y="5121275"/>
          <p14:tracePt t="39573" x="3525838" y="5097463"/>
          <p14:tracePt t="39581" x="3525838" y="5075238"/>
          <p14:tracePt t="39589" x="3525838" y="5040313"/>
          <p14:tracePt t="39597" x="3525838" y="5006975"/>
          <p14:tracePt t="39604" x="3525838" y="4972050"/>
          <p14:tracePt t="39612" x="3525838" y="4921250"/>
          <p14:tracePt t="39620" x="3525838" y="4875213"/>
          <p14:tracePt t="39632" x="3525838" y="4829175"/>
          <p14:tracePt t="39638" x="3525838" y="4765675"/>
          <p14:tracePt t="39644" x="3525838" y="4697413"/>
          <p14:tracePt t="39653" x="3525838" y="4629150"/>
          <p14:tracePt t="39665" x="3525838" y="4554538"/>
          <p14:tracePt t="39670" x="3525838" y="4497388"/>
          <p14:tracePt t="39676" x="3525838" y="4464050"/>
          <p14:tracePt t="39687" x="3525838" y="4429125"/>
          <p14:tracePt t="39874" x="3514725" y="4429125"/>
          <p14:tracePt t="39882" x="3479800" y="4400550"/>
          <p14:tracePt t="39889" x="3457575" y="4378325"/>
          <p14:tracePt t="39909" x="3422650" y="4332288"/>
          <p14:tracePt t="39914" x="3389313" y="4286250"/>
          <p14:tracePt t="39921" x="3360738" y="4264025"/>
          <p14:tracePt t="39929" x="3336925" y="4222750"/>
          <p14:tracePt t="39937" x="3314700" y="4189413"/>
          <p14:tracePt t="39946" x="3303588" y="4165600"/>
          <p14:tracePt t="39953" x="3303588" y="4154488"/>
          <p14:tracePt t="39962" x="3292475" y="4132263"/>
          <p14:tracePt t="39970" x="3292475" y="4121150"/>
          <p14:tracePt t="39978" x="3292475" y="4108450"/>
          <p14:tracePt t="39986" x="3292475" y="4086225"/>
          <p14:tracePt t="39993" x="3292475" y="4075113"/>
          <p14:tracePt t="40000" x="3292475" y="4046538"/>
          <p14:tracePt t="40014" x="3292475" y="4011613"/>
          <p14:tracePt t="40019" x="3292475" y="3989388"/>
          <p14:tracePt t="40026" x="3292475" y="3954463"/>
          <p14:tracePt t="40036" x="3292475" y="3908425"/>
          <p14:tracePt t="40048" x="3292475" y="3897313"/>
          <p14:tracePt t="40049" x="3292475" y="3846513"/>
          <p14:tracePt t="40056" x="3292475" y="3811588"/>
          <p14:tracePt t="40063" x="3292475" y="3778250"/>
          <p14:tracePt t="40071" x="3303588" y="3743325"/>
          <p14:tracePt t="40082" x="3303588" y="3708400"/>
          <p14:tracePt t="40087" x="3314700" y="3679825"/>
          <p14:tracePt t="40095" x="3314700" y="3646488"/>
          <p14:tracePt t="40103" x="3314700" y="3622675"/>
          <p14:tracePt t="40114" x="3325813" y="3611563"/>
          <p14:tracePt t="40120" x="3325813" y="3589338"/>
          <p14:tracePt t="40127" x="3325813" y="3565525"/>
          <p14:tracePt t="40136" x="3336925" y="3554413"/>
          <p14:tracePt t="40158" x="3336925" y="3543300"/>
          <p14:tracePt t="40159" x="3349625" y="3543300"/>
          <p14:tracePt t="40166" x="3360738" y="3543300"/>
          <p14:tracePt t="40182" x="3389313" y="3543300"/>
          <p14:tracePt t="40192" x="3400425" y="3543300"/>
          <p14:tracePt t="40198" x="3422650" y="3543300"/>
          <p14:tracePt t="40212" x="3446463" y="3543300"/>
          <p14:tracePt t="40216" x="3457575" y="3543300"/>
          <p14:tracePt t="40222" x="3479800" y="3543300"/>
          <p14:tracePt t="40230" x="3492500" y="3543300"/>
          <p14:tracePt t="40238" x="3514725" y="3543300"/>
          <p14:tracePt t="40247" x="3525838" y="3543300"/>
          <p14:tracePt t="40253" x="3536950" y="3543300"/>
          <p14:tracePt t="40261" x="3549650" y="3543300"/>
          <p14:tracePt t="40285" x="3560763" y="3532188"/>
          <p14:tracePt t="40292" x="3578225" y="3532188"/>
          <p14:tracePt t="40303" x="3589338" y="3532188"/>
          <p14:tracePt t="40315" x="3600450" y="3532188"/>
          <p14:tracePt t="40320" x="3611563" y="3532188"/>
          <p14:tracePt t="40332" x="3622675" y="3532188"/>
          <p14:tracePt t="40347" x="3635375" y="3532188"/>
          <p14:tracePt t="40358" x="3646488" y="3532188"/>
          <p14:tracePt t="40364" x="3657600" y="3532188"/>
          <p14:tracePt t="40381" x="3668713" y="3532188"/>
          <p14:tracePt t="40388" x="3692525" y="3532188"/>
          <p14:tracePt t="40397" x="3703638" y="3532188"/>
          <p14:tracePt t="40404" x="3725863" y="3532188"/>
          <p14:tracePt t="40414" x="3736975" y="3543300"/>
          <p14:tracePt t="40420" x="3754438" y="3543300"/>
          <p14:tracePt t="40428" x="3765550" y="3554413"/>
          <p14:tracePt t="40436" x="3765550" y="3565525"/>
          <p14:tracePt t="40447" x="3778250" y="3565525"/>
          <p14:tracePt t="40453" x="3778250" y="3578225"/>
          <p14:tracePt t="40459" x="3778250" y="3600450"/>
          <p14:tracePt t="40467" x="3778250" y="3611563"/>
          <p14:tracePt t="40480" x="3754438" y="3622675"/>
          <p14:tracePt t="40484" x="3725863" y="3646488"/>
          <p14:tracePt t="40492" x="3703638" y="3657600"/>
          <p14:tracePt t="40499" x="3668713" y="3679825"/>
          <p14:tracePt t="40513" x="3622675" y="3721100"/>
          <p14:tracePt t="40517" x="3578225" y="3743325"/>
          <p14:tracePt t="40524" x="3536950" y="3765550"/>
          <p14:tracePt t="40531" x="3468688" y="3789363"/>
          <p14:tracePt t="40538" x="3411538" y="3811588"/>
          <p14:tracePt t="40554" x="3349625" y="3846513"/>
          <p14:tracePt t="40561" x="3303588" y="3857625"/>
          <p14:tracePt t="40570" x="3246438" y="3868738"/>
          <p14:tracePt t="40571" x="3194050" y="3886200"/>
          <p14:tracePt t="40587" x="3149600" y="3897313"/>
          <p14:tracePt t="40588" x="3125788" y="3908425"/>
          <p14:tracePt t="40594" x="3092450" y="3908425"/>
          <p14:tracePt t="40603" x="3057525" y="3908425"/>
          <p14:tracePt t="40614" x="3035300" y="3908425"/>
          <p14:tracePt t="40619" x="3022600" y="3908425"/>
          <p14:tracePt t="40626" x="3006725" y="3908425"/>
          <p14:tracePt t="40634" x="2982913" y="3886200"/>
          <p14:tracePt t="40647" x="2982913" y="3846513"/>
          <p14:tracePt t="40651" x="2982913" y="3822700"/>
          <p14:tracePt t="40659" x="2982913" y="3789363"/>
          <p14:tracePt t="40665" x="2982913" y="3743325"/>
          <p14:tracePt t="40681" x="2994025" y="3708400"/>
          <p14:tracePt t="40683" x="3035300" y="3657600"/>
          <p14:tracePt t="40689" x="3068638" y="3600450"/>
          <p14:tracePt t="40697" x="3103563" y="3554413"/>
          <p14:tracePt t="40705" x="3149600" y="3514725"/>
          <p14:tracePt t="40715" x="3211513" y="3468688"/>
          <p14:tracePt t="40721" x="3268663" y="3435350"/>
          <p14:tracePt t="40729" x="3325813" y="3422650"/>
          <p14:tracePt t="40737" x="3389313" y="3411538"/>
          <p14:tracePt t="40748" x="3446463" y="3411538"/>
          <p14:tracePt t="40754" x="3514725" y="3411538"/>
          <p14:tracePt t="40760" x="3536950" y="3411538"/>
          <p14:tracePt t="40770" x="3622675" y="3411538"/>
          <p14:tracePt t="40780" x="3668713" y="3411538"/>
          <p14:tracePt t="40787" x="3714750" y="3435350"/>
          <p14:tracePt t="40792" x="3778250" y="3457575"/>
          <p14:tracePt t="40803" x="3835400" y="3479800"/>
          <p14:tracePt t="40827" x="3914775" y="3514725"/>
          <p14:tracePt t="40828" x="3978275" y="3543300"/>
          <p14:tracePt t="40834" x="4022725" y="3565525"/>
          <p14:tracePt t="40841" x="4068763" y="3589338"/>
          <p14:tracePt t="40847" x="4121150" y="3622675"/>
          <p14:tracePt t="40855" x="4132263" y="3635375"/>
          <p14:tracePt t="40864" x="4165600" y="3646488"/>
          <p14:tracePt t="40871" x="4189413" y="3668713"/>
          <p14:tracePt t="40879" x="4200525" y="3679825"/>
          <p14:tracePt t="40887" x="4211638" y="3708400"/>
          <p14:tracePt t="40897" x="4222750" y="3732213"/>
          <p14:tracePt t="40904" x="4235450" y="3754438"/>
          <p14:tracePt t="40911" x="4235450" y="3778250"/>
          <p14:tracePt t="40921" x="4235450" y="3800475"/>
          <p14:tracePt t="40931" x="4211638" y="3822700"/>
          <p14:tracePt t="40937" x="4189413" y="3857625"/>
          <p14:tracePt t="40943" x="4154488" y="3897313"/>
          <p14:tracePt t="40953" x="4103688" y="3932238"/>
          <p14:tracePt t="40964" x="4000500" y="3978275"/>
          <p14:tracePt t="40970" x="3914775" y="4011613"/>
          <p14:tracePt t="40976" x="3857625" y="4022725"/>
          <p14:tracePt t="40987" x="3778250" y="4046538"/>
          <p14:tracePt t="40997" x="3679825" y="4075113"/>
          <p14:tracePt t="40998" x="3578225" y="4075113"/>
          <p14:tracePt t="41006" x="3479800" y="4086225"/>
          <p14:tracePt t="41014" x="3371850" y="4097338"/>
          <p14:tracePt t="41022" x="3279775" y="4097338"/>
          <p14:tracePt t="41030" x="3194050" y="4097338"/>
          <p14:tracePt t="41037" x="3136900" y="4086225"/>
          <p14:tracePt t="41045" x="3092450" y="4057650"/>
          <p14:tracePt t="41054" x="3057525" y="4022725"/>
          <p14:tracePt t="41064" x="3022600" y="3989388"/>
          <p14:tracePt t="41071" x="2982913" y="3932238"/>
          <p14:tracePt t="41077" x="2971800" y="3868738"/>
          <p14:tracePt t="41091" x="2971800" y="3800475"/>
          <p14:tracePt t="41103" x="2971800" y="3732213"/>
          <p14:tracePt t="41104" x="2971800" y="3657600"/>
          <p14:tracePt t="41114" x="2971800" y="3600450"/>
          <p14:tracePt t="41120" x="2994025" y="3543300"/>
          <p14:tracePt t="41126" x="3035300" y="3479800"/>
          <p14:tracePt t="41137" x="3079750" y="3435350"/>
          <p14:tracePt t="41147" x="3125788" y="3411538"/>
          <p14:tracePt t="41153" x="3194050" y="3389313"/>
          <p14:tracePt t="41158" x="3268663" y="3378200"/>
          <p14:tracePt t="41170" x="3336925" y="3378200"/>
          <p14:tracePt t="41180" x="3422650" y="3378200"/>
          <p14:tracePt t="41181" x="3514725" y="3378200"/>
          <p14:tracePt t="41188" x="3578225" y="3400425"/>
          <p14:tracePt t="41196" x="3646488" y="3422650"/>
          <p14:tracePt t="41204" x="3679825" y="3446463"/>
          <p14:tracePt t="41214" x="3725863" y="3468688"/>
          <p14:tracePt t="41229" x="3789363" y="3492500"/>
          <p14:tracePt t="41236" x="3811588" y="3503613"/>
          <p14:tracePt t="41248" x="3846513" y="3543300"/>
          <p14:tracePt t="41254" x="3857625" y="3554413"/>
          <p14:tracePt t="41259" x="3868738" y="3589338"/>
          <p14:tracePt t="41270" x="3868738" y="3611563"/>
          <p14:tracePt t="41281" x="3868738" y="3657600"/>
          <p14:tracePt t="41287" x="3868738" y="3692525"/>
          <p14:tracePt t="41292" x="3857625" y="3743325"/>
          <p14:tracePt t="41304" x="3811588" y="3789363"/>
          <p14:tracePt t="41314" x="3765550" y="3835400"/>
          <p14:tracePt t="41315" x="3714750" y="3868738"/>
          <p14:tracePt t="41322" x="3668713" y="3908425"/>
          <p14:tracePt t="41330" x="3600450" y="3943350"/>
          <p14:tracePt t="41338" x="3549650" y="3965575"/>
          <p14:tracePt t="41348" x="3492500" y="3989388"/>
          <p14:tracePt t="41356" x="3435350" y="4000500"/>
          <p14:tracePt t="41366" x="3371850" y="4011613"/>
          <p14:tracePt t="41371" x="3349625" y="4011613"/>
          <p14:tracePt t="41378" x="3325813" y="4011613"/>
          <p14:tracePt t="41388" x="3303588" y="4011613"/>
          <p14:tracePt t="41398" x="3268663" y="4011613"/>
          <p14:tracePt t="41405" x="3257550" y="3989388"/>
          <p14:tracePt t="41410" x="3257550" y="3954463"/>
          <p14:tracePt t="41421" x="3257550" y="3921125"/>
          <p14:tracePt t="41431" x="3257550" y="3868738"/>
          <p14:tracePt t="41437" x="3257550" y="3822700"/>
          <p14:tracePt t="41442" x="3279775" y="3765550"/>
          <p14:tracePt t="41454" x="3314700" y="3721100"/>
          <p14:tracePt t="41464" x="3360738" y="3679825"/>
          <p14:tracePt t="41470" x="3400425" y="3657600"/>
          <p14:tracePt t="41475" x="3457575" y="3635375"/>
          <p14:tracePt t="41488" x="3560763" y="3622675"/>
          <p14:tracePt t="41497" x="3646488" y="3622675"/>
          <p14:tracePt t="41498" x="3679825" y="3635375"/>
          <p14:tracePt t="41505" x="3754438" y="3668713"/>
          <p14:tracePt t="41512" x="3811588" y="3732213"/>
          <p14:tracePt t="41521" x="3822700" y="3754438"/>
          <p14:tracePt t="41531" x="3879850" y="3811588"/>
          <p14:tracePt t="41538" x="3892550" y="3868738"/>
          <p14:tracePt t="41544" x="3903663" y="3921125"/>
          <p14:tracePt t="41554" x="3903663" y="3965575"/>
          <p14:tracePt t="41564" x="3903663" y="4011613"/>
          <p14:tracePt t="41570" x="3857625" y="4075113"/>
          <p14:tracePt t="41576" x="3811588" y="4132263"/>
          <p14:tracePt t="41588" x="3754438" y="4178300"/>
          <p14:tracePt t="41598" x="3692525" y="4222750"/>
          <p14:tracePt t="41603" x="3635375" y="4264025"/>
          <p14:tracePt t="41609" x="3611563" y="4275138"/>
          <p14:tracePt t="41627" x="3578225" y="4297363"/>
          <p14:tracePt t="41628" x="3536950" y="4308475"/>
          <p14:tracePt t="41637" x="3492500" y="4321175"/>
          <p14:tracePt t="41647" x="3479800" y="4321175"/>
          <p14:tracePt t="41649" x="3468688" y="4308475"/>
          <p14:tracePt t="45546" x="3479800" y="4308475"/>
          <p14:tracePt t="45550" x="3492500" y="4308475"/>
          <p14:tracePt t="45564" x="3503613" y="4308475"/>
          <p14:tracePt t="45583" x="3514725" y="4308475"/>
          <p14:tracePt t="45584" x="3525838" y="4308475"/>
          <p14:tracePt t="45589" x="3560763" y="4321175"/>
          <p14:tracePt t="45596" x="3589338" y="4321175"/>
          <p14:tracePt t="45603" x="3600450" y="4343400"/>
          <p14:tracePt t="45615" x="3635375" y="4354513"/>
          <p14:tracePt t="45620" x="3668713" y="4378325"/>
          <p14:tracePt t="45626" x="3703638" y="4400550"/>
          <p14:tracePt t="45643" x="3725863" y="4411663"/>
          <p14:tracePt t="45644" x="3765550" y="4440238"/>
          <p14:tracePt t="45650" x="3789363" y="4451350"/>
          <p14:tracePt t="45666" x="3800475" y="4464050"/>
          <p14:tracePt t="45667" x="3822700" y="4464050"/>
          <p14:tracePt t="45678" x="3835400" y="4475163"/>
          <p14:tracePt t="45683" x="3846513" y="4475163"/>
          <p14:tracePt t="45699" x="3857625" y="4475163"/>
          <p14:tracePt t="45709" x="3868738" y="4464050"/>
          <p14:tracePt t="45714" x="3868738" y="4440238"/>
          <p14:tracePt t="45722" x="3868738" y="4429125"/>
          <p14:tracePt t="45733" x="3868738" y="4411663"/>
          <p14:tracePt t="45738" x="3868738" y="4389438"/>
          <p14:tracePt t="45745" x="3857625" y="4365625"/>
          <p14:tracePt t="45753" x="3835400" y="4332288"/>
          <p14:tracePt t="45765" x="3811588" y="4308475"/>
          <p14:tracePt t="45769" x="3789363" y="4286250"/>
          <p14:tracePt t="45777" x="3765550" y="4251325"/>
          <p14:tracePt t="45785" x="3725863" y="4211638"/>
          <p14:tracePt t="45798" x="3692525" y="4189413"/>
          <p14:tracePt t="45802" x="3679825" y="4165600"/>
          <p14:tracePt t="45810" x="3646488" y="4143375"/>
          <p14:tracePt t="45817" x="3622675" y="4121150"/>
          <p14:tracePt t="45833" x="3589338" y="4097338"/>
          <p14:tracePt t="45834" x="3560763" y="4075113"/>
          <p14:tracePt t="45843" x="3536950" y="4046538"/>
          <p14:tracePt t="45848" x="3514725" y="4035425"/>
          <p14:tracePt t="45864" x="3492500" y="4000500"/>
          <p14:tracePt t="45865" x="3468688" y="3965575"/>
          <p14:tracePt t="45874" x="3446463" y="3943350"/>
          <p14:tracePt t="45883" x="3435350" y="3908425"/>
          <p14:tracePt t="45888" x="3422650" y="3868738"/>
          <p14:tracePt t="45901" x="3411538" y="3835400"/>
          <p14:tracePt t="45909" x="3400425" y="3789363"/>
          <p14:tracePt t="45912" x="3389313" y="3754438"/>
          <p14:tracePt t="45920" x="3389313" y="3708400"/>
          <p14:tracePt t="45933" x="3389313" y="3692525"/>
          <p14:tracePt t="45938" x="3371850" y="3657600"/>
          <p14:tracePt t="45944" x="3360738" y="3622675"/>
          <p14:tracePt t="45951" x="3360738" y="3589338"/>
          <p14:tracePt t="45966" x="3360738" y="3565525"/>
          <p14:tracePt t="45969" x="3349625" y="3554413"/>
          <p14:tracePt t="45977" x="3349625" y="3543300"/>
          <p14:tracePt t="46000" x="3349625" y="3532188"/>
          <p14:tracePt t="46010" x="3349625" y="3514725"/>
          <p14:tracePt t="46086" x="3349625" y="3532188"/>
          <p14:tracePt t="46102" x="3349625" y="3543300"/>
          <p14:tracePt t="46110" x="3360738" y="3554413"/>
          <p14:tracePt t="46117" x="3360738" y="3565525"/>
          <p14:tracePt t="46133" x="3371850" y="3565525"/>
          <p14:tracePt t="46135" x="3389313" y="3578225"/>
          <p14:tracePt t="46149" x="3400425" y="3578225"/>
          <p14:tracePt t="46168" x="3400425" y="3589338"/>
          <p14:tracePt t="46169" x="3411538" y="3589338"/>
          <p14:tracePt t="46181" x="3422650" y="3589338"/>
          <p14:tracePt t="46200" x="3435350" y="3589338"/>
          <p14:tracePt t="46212" x="3446463" y="3589338"/>
          <p14:tracePt t="46221" x="3446463" y="3578225"/>
          <p14:tracePt t="46233" x="3457575" y="3554413"/>
          <p14:tracePt t="46418" x="3468688" y="3554413"/>
          <p14:tracePt t="46430" x="3479800" y="3554413"/>
          <p14:tracePt t="46438" x="3503613" y="3554413"/>
          <p14:tracePt t="46449" x="3525838" y="3554413"/>
          <p14:tracePt t="46450" x="3560763" y="3543300"/>
          <p14:tracePt t="46460" x="3600450" y="3532188"/>
          <p14:tracePt t="46466" x="3635375" y="3514725"/>
          <p14:tracePt t="46481" x="3646488" y="3503613"/>
          <p14:tracePt t="46482" x="3679825" y="3492500"/>
          <p14:tracePt t="46492" x="3714750" y="3479800"/>
          <p14:tracePt t="46497" x="3736975" y="3468688"/>
          <p14:tracePt t="46505" x="3765550" y="3457575"/>
          <p14:tracePt t="46515" x="3778250" y="3446463"/>
          <p14:tracePt t="46521" x="3789363" y="3446463"/>
          <p14:tracePt t="46529" x="3800475" y="3422650"/>
          <p14:tracePt t="46537" x="3800475" y="3411538"/>
          <p14:tracePt t="46548" x="3811588" y="3378200"/>
          <p14:tracePt t="46553" x="3811588" y="3354388"/>
          <p14:tracePt t="46561" x="3811588" y="3314700"/>
          <p14:tracePt t="46568" x="3811588" y="3292475"/>
          <p14:tracePt t="46582" x="3811588" y="3268663"/>
          <p14:tracePt t="46586" x="3800475" y="3235325"/>
          <p14:tracePt t="46594" x="3800475" y="3211513"/>
          <p14:tracePt t="46600" x="3800475" y="3189288"/>
          <p14:tracePt t="46615" x="3800475" y="3178175"/>
          <p14:tracePt t="46617" x="3800475" y="3149600"/>
          <p14:tracePt t="46632" x="3800475" y="3136900"/>
          <p14:tracePt t="46648" x="3811588" y="3136900"/>
          <p14:tracePt t="46656" x="3822700" y="3125788"/>
          <p14:tracePt t="46664" x="3835400" y="3125788"/>
          <p14:tracePt t="46672" x="3846513" y="3125788"/>
          <p14:tracePt t="46682" x="3857625" y="3125788"/>
          <p14:tracePt t="46688" x="3879850" y="3125788"/>
          <p14:tracePt t="46695" x="3892550" y="3125788"/>
          <p14:tracePt t="46711" x="3903663" y="3125788"/>
          <p14:tracePt t="46712" x="3914775" y="3136900"/>
          <p14:tracePt t="46719" x="3925888" y="3149600"/>
          <p14:tracePt t="46733" x="3954463" y="3165475"/>
          <p14:tracePt t="46738" x="3965575" y="3178175"/>
          <p14:tracePt t="46744" x="3978275" y="3189288"/>
          <p14:tracePt t="46751" x="3989388" y="3200400"/>
          <p14:tracePt t="46765" x="4000500" y="3200400"/>
          <p14:tracePt t="46766" x="4000500" y="3211513"/>
          <p14:tracePt t="46777" x="4011613" y="3222625"/>
          <p14:tracePt t="46782" x="4022725" y="3222625"/>
          <p14:tracePt t="46801" x="4022725" y="3235325"/>
          <p14:tracePt t="46804" x="4022725" y="3246438"/>
          <p14:tracePt t="46810" x="4022725" y="3257550"/>
          <p14:tracePt t="46814" x="4035425" y="3257550"/>
          <p14:tracePt t="46822" x="4035425" y="3279775"/>
          <p14:tracePt t="46833" x="4035425" y="3292475"/>
          <p14:tracePt t="46838" x="4046538" y="3303588"/>
          <p14:tracePt t="46846" x="4046538" y="3314700"/>
          <p14:tracePt t="46854" x="4057650" y="3325813"/>
          <p14:tracePt t="46865" x="4057650" y="3343275"/>
          <p14:tracePt t="46885" x="4068763" y="3354388"/>
          <p14:tracePt t="46912" x="4068763" y="3365500"/>
          <p14:tracePt t="46926" x="4079875" y="3365500"/>
          <p14:tracePt t="46933" x="4079875" y="3378200"/>
          <p14:tracePt t="46949" x="4079875" y="3389313"/>
          <p14:tracePt t="46964" x="4092575" y="3400425"/>
          <p14:tracePt t="46980" x="4092575" y="3411538"/>
          <p14:tracePt t="46999" x="4092575" y="3422650"/>
          <p14:tracePt t="47004" x="4092575" y="3435350"/>
          <p14:tracePt t="47022" x="4092575" y="3457575"/>
          <p14:tracePt t="47032" x="4092575" y="3468688"/>
          <p14:tracePt t="47044" x="4092575" y="3492500"/>
          <p14:tracePt t="47051" x="4092575" y="3514725"/>
          <p14:tracePt t="47065" x="4092575" y="3532188"/>
          <p14:tracePt t="47077" x="4092575" y="3554413"/>
          <p14:tracePt t="47083" x="4092575" y="3565525"/>
          <p14:tracePt t="47100" x="4092575" y="3578225"/>
          <p14:tracePt t="47101" x="4079875" y="3600450"/>
          <p14:tracePt t="47111" x="4079875" y="3611563"/>
          <p14:tracePt t="47115" x="4079875" y="3622675"/>
          <p14:tracePt t="47132" x="4068763" y="3635375"/>
          <p14:tracePt t="47134" x="4068763" y="3646488"/>
          <p14:tracePt t="47140" x="4068763" y="3657600"/>
          <p14:tracePt t="47155" x="4068763" y="3668713"/>
          <p14:tracePt t="47179" x="4068763" y="3679825"/>
          <p14:tracePt t="47289" x="4057650" y="3679825"/>
          <p14:tracePt t="47400" x="4046538" y="3679825"/>
          <p14:tracePt t="47416" x="4035425" y="3679825"/>
          <p14:tracePt t="47432" x="4022725" y="3692525"/>
          <p14:tracePt t="47433" x="3989388" y="3708400"/>
          <p14:tracePt t="47442" x="3965575" y="3708400"/>
          <p14:tracePt t="47448" x="3914775" y="3721100"/>
          <p14:tracePt t="47455" x="3879850" y="3732213"/>
          <p14:tracePt t="47465" x="3835400" y="3754438"/>
          <p14:tracePt t="47472" x="3789363" y="3765550"/>
          <p14:tracePt t="47479" x="3765550" y="3765550"/>
          <p14:tracePt t="47487" x="3714750" y="3789363"/>
          <p14:tracePt t="47499" x="3679825" y="3800475"/>
          <p14:tracePt t="47516" x="3611563" y="3822700"/>
          <p14:tracePt t="47521" x="3578225" y="3822700"/>
          <p14:tracePt t="47527" x="3549650" y="3835400"/>
          <p14:tracePt t="47535" x="3525838" y="3846513"/>
          <p14:tracePt t="47549" x="3492500" y="3846513"/>
          <p14:tracePt t="47553" x="3468688" y="3846513"/>
          <p14:tracePt t="47560" x="3457575" y="3846513"/>
          <p14:tracePt t="47566" x="3435350" y="3846513"/>
          <p14:tracePt t="47583" x="3411538" y="3835400"/>
          <p14:tracePt t="47593" x="3400425" y="3835400"/>
          <p14:tracePt t="47598" x="3400425" y="3822700"/>
          <p14:tracePt t="47606" x="3389313" y="3811588"/>
          <p14:tracePt t="47617" x="3389313" y="3800475"/>
          <p14:tracePt t="47630" x="3389313" y="3789363"/>
          <p14:tracePt t="47638" x="3389313" y="3778250"/>
          <p14:tracePt t="47649" x="3389313" y="3765550"/>
          <p14:tracePt t="47661" x="3389313" y="3754438"/>
          <p14:tracePt t="47669" x="3389313" y="3743325"/>
          <p14:tracePt t="47683" x="3389313" y="3732213"/>
          <p14:tracePt t="47687" x="3389313" y="3708400"/>
          <p14:tracePt t="47694" x="3389313" y="3679825"/>
          <p14:tracePt t="47701" x="3389313" y="3668713"/>
          <p14:tracePt t="47717" x="3389313" y="3646488"/>
          <p14:tracePt t="47718" x="3400425" y="3622675"/>
          <p14:tracePt t="47728" x="3411538" y="3600450"/>
          <p14:tracePt t="47733" x="3446463" y="3578225"/>
          <p14:tracePt t="47749" x="3468688" y="3543300"/>
          <p14:tracePt t="47759" x="3492500" y="3532188"/>
          <p14:tracePt t="47764" x="3514725" y="3503613"/>
          <p14:tracePt t="47782" x="3549650" y="3479800"/>
          <p14:tracePt t="47783" x="3578225" y="3468688"/>
          <p14:tracePt t="47789" x="3622675" y="3457575"/>
          <p14:tracePt t="47801" x="3657600" y="3435350"/>
          <p14:tracePt t="47805" x="3679825" y="3435350"/>
          <p14:tracePt t="47812" x="3725863" y="3435350"/>
          <p14:tracePt t="47820" x="3778250" y="3435350"/>
          <p14:tracePt t="47835" x="3822700" y="3435350"/>
          <p14:tracePt t="47836" x="3868738" y="3435350"/>
          <p14:tracePt t="47844" x="3925888" y="3435350"/>
          <p14:tracePt t="47852" x="4000500" y="3435350"/>
          <p14:tracePt t="47867" x="4057650" y="3435350"/>
          <p14:tracePt t="47868" x="4121150" y="3446463"/>
          <p14:tracePt t="47878" x="4165600" y="3479800"/>
          <p14:tracePt t="47883" x="4211638" y="3514725"/>
          <p14:tracePt t="47900" x="4257675" y="3565525"/>
          <p14:tracePt t="47910" x="4279900" y="3600450"/>
          <p14:tracePt t="47916" x="4292600" y="3622675"/>
          <p14:tracePt t="47931" x="4292600" y="3635375"/>
          <p14:tracePt t="47935" x="4308475" y="3657600"/>
          <p14:tracePt t="47942" x="4308475" y="3668713"/>
          <p14:tracePt t="47947" x="4292600" y="3679825"/>
          <p14:tracePt t="47955" x="4268788" y="3679825"/>
          <p14:tracePt t="47968" x="4246563" y="3679825"/>
          <p14:tracePt t="47972" x="4211638" y="3679825"/>
          <p14:tracePt t="47981" x="4165600" y="3668713"/>
          <p14:tracePt t="47987" x="4154488" y="3657600"/>
          <p14:tracePt t="48200" x="4143375" y="3646488"/>
          <p14:tracePt t="48210" x="4132263" y="3611563"/>
          <p14:tracePt t="48216" x="4121150" y="3578225"/>
          <p14:tracePt t="48231" x="4103688" y="3543300"/>
          <p14:tracePt t="48234" x="4103688" y="3503613"/>
          <p14:tracePt t="48239" x="4092575" y="3468688"/>
          <p14:tracePt t="48247" x="4092575" y="3435350"/>
          <p14:tracePt t="48255" x="4092575" y="3400425"/>
          <p14:tracePt t="48266" x="4092575" y="3365500"/>
          <p14:tracePt t="48271" x="4092575" y="3343275"/>
          <p14:tracePt t="48279" x="4092575" y="3303588"/>
          <p14:tracePt t="48287" x="4103688" y="3292475"/>
          <p14:tracePt t="48298" x="4143375" y="3246438"/>
          <p14:tracePt t="48303" x="4154488" y="3222625"/>
          <p14:tracePt t="48317" x="4165600" y="3211513"/>
          <p14:tracePt t="48320" x="4211638" y="3189288"/>
          <p14:tracePt t="48327" x="4235450" y="3149600"/>
          <p14:tracePt t="48334" x="4257675" y="3125788"/>
          <p14:tracePt t="48348" x="4292600" y="3103563"/>
          <p14:tracePt t="48352" x="4321175" y="3079750"/>
          <p14:tracePt t="48360" x="4365625" y="3068638"/>
          <p14:tracePt t="48366" x="4400550" y="3046413"/>
          <p14:tracePt t="48382" x="4468813" y="3035300"/>
          <p14:tracePt t="48389" x="4508500" y="3022600"/>
          <p14:tracePt t="48397" x="4532313" y="3011488"/>
          <p14:tracePt t="48405" x="4565650" y="3000375"/>
          <p14:tracePt t="48415" x="4589463" y="3000375"/>
          <p14:tracePt t="48421" x="4611688" y="2989263"/>
          <p14:tracePt t="48429" x="4622800" y="2989263"/>
          <p14:tracePt t="48437" x="4635500" y="2989263"/>
          <p14:tracePt t="48448" x="4646613" y="2971800"/>
          <p14:tracePt t="48453" x="4657725" y="2971800"/>
          <p14:tracePt t="48461" x="4675188" y="2971800"/>
          <p14:tracePt t="48481" x="4686300" y="2971800"/>
          <p14:tracePt t="48493" x="4697413" y="2971800"/>
          <p14:tracePt t="48500" x="4697413" y="2989263"/>
          <p14:tracePt t="48514" x="4708525" y="3000375"/>
          <p14:tracePt t="48518" x="4708525" y="3022600"/>
          <p14:tracePt t="48526" x="4708525" y="3035300"/>
          <p14:tracePt t="48532" x="4721225" y="3057525"/>
          <p14:tracePt t="48547" x="4721225" y="3068638"/>
          <p14:tracePt t="48548" x="4721225" y="3092450"/>
          <p14:tracePt t="48556" x="4721225" y="3103563"/>
          <p14:tracePt t="48563" x="4721225" y="3125788"/>
          <p14:tracePt t="48578" x="4721225" y="3136900"/>
          <p14:tracePt t="48583" x="4721225" y="3165475"/>
          <p14:tracePt t="48598" x="4721225" y="3178175"/>
          <p14:tracePt t="48599" x="4721225" y="3189288"/>
          <p14:tracePt t="48603" x="4721225" y="3211513"/>
          <p14:tracePt t="48611" x="4721225" y="3222625"/>
          <p14:tracePt t="48619" x="4721225" y="3246438"/>
          <p14:tracePt t="48632" x="4721225" y="3257550"/>
          <p14:tracePt t="48635" x="4721225" y="3279775"/>
          <p14:tracePt t="48643" x="4721225" y="3292475"/>
          <p14:tracePt t="48650" x="4721225" y="3303588"/>
          <p14:tracePt t="48665" x="4721225" y="3325813"/>
          <p14:tracePt t="48668" x="4721225" y="3343275"/>
          <p14:tracePt t="48676" x="4721225" y="3365500"/>
          <p14:tracePt t="48682" x="4721225" y="3378200"/>
          <p14:tracePt t="48698" x="4721225" y="3400425"/>
          <p14:tracePt t="48699" x="4721225" y="3411538"/>
          <p14:tracePt t="48968" x="4721225" y="3422650"/>
          <p14:tracePt t="48977" x="4732338" y="3435350"/>
          <p14:tracePt t="48983" x="4743450" y="3446463"/>
          <p14:tracePt t="48998" x="4765675" y="3457575"/>
          <p14:tracePt t="49001" x="4789488" y="3479800"/>
          <p14:tracePt t="49010" x="4811713" y="3503613"/>
          <p14:tracePt t="49015" x="4835525" y="3514725"/>
          <p14:tracePt t="49029" x="4851400" y="3532188"/>
          <p14:tracePt t="49033" x="4875213" y="3543300"/>
          <p14:tracePt t="49039" x="4875213" y="3554413"/>
          <p14:tracePt t="49047" x="4886325" y="3554413"/>
          <p14:tracePt t="49055" x="4886325" y="3565525"/>
          <p14:tracePt t="49065" x="4897438" y="3565525"/>
          <p14:tracePt t="49079" x="4897438" y="3578225"/>
          <p14:tracePt t="49098" x="4897438" y="3589338"/>
          <p14:tracePt t="49117" x="4897438" y="3600450"/>
          <p14:tracePt t="49118" x="4897438" y="3611563"/>
          <p14:tracePt t="49134" x="4897438" y="3622675"/>
          <p14:tracePt t="49609" x="4875213" y="3635375"/>
          <p14:tracePt t="49617" x="4835525" y="3646488"/>
          <p14:tracePt t="49626" x="4778375" y="3657600"/>
          <p14:tracePt t="49633" x="4721225" y="3668713"/>
          <p14:tracePt t="49650" x="4646613" y="3679825"/>
          <p14:tracePt t="49651" x="4578350" y="3692525"/>
          <p14:tracePt t="49660" x="4521200" y="3692525"/>
          <p14:tracePt t="49665" x="4446588" y="3708400"/>
          <p14:tracePt t="49673" x="4389438" y="3708400"/>
          <p14:tracePt t="49684" x="4365625" y="3721100"/>
          <p14:tracePt t="49691" x="4308475" y="3721100"/>
          <p14:tracePt t="49696" x="4268788" y="3732213"/>
          <p14:tracePt t="49704" x="4246563" y="3732213"/>
          <p14:tracePt t="49715" x="4222750" y="3743325"/>
          <p14:tracePt t="49720" x="4200525" y="3754438"/>
          <p14:tracePt t="49728" x="4178300" y="3765550"/>
          <p14:tracePt t="49735" x="4165600" y="3778250"/>
          <p14:tracePt t="49748" x="4154488" y="3778250"/>
          <p14:tracePt t="49752" x="4143375" y="3789363"/>
          <p14:tracePt t="49761" x="4143375" y="3800475"/>
          <p14:tracePt t="49784" x="4132263" y="3800475"/>
          <p14:tracePt t="49793" x="4132263" y="3811588"/>
          <p14:tracePt t="49815" x="4121150" y="3811588"/>
          <p14:tracePt t="56434" x="4121150" y="3965575"/>
          <p14:tracePt t="56443" x="4154488" y="4154488"/>
          <p14:tracePt t="56450" x="4200525" y="4389438"/>
          <p14:tracePt t="56464" x="4246563" y="4589463"/>
          <p14:tracePt t="56466" x="4321175" y="4806950"/>
          <p14:tracePt t="56472" x="4389438" y="4983163"/>
          <p14:tracePt t="56480" x="4457700" y="5132388"/>
          <p14:tracePt t="56488" x="4532313" y="5264150"/>
          <p14:tracePt t="56498" x="4589463" y="5372100"/>
          <p14:tracePt t="56504" x="4646613" y="5451475"/>
          <p14:tracePt t="56511" x="4743450" y="5618163"/>
          <p14:tracePt t="56519" x="4835525" y="5749925"/>
          <p14:tracePt t="56542" x="4864100" y="5772150"/>
          <p14:tracePt t="56543" x="4954588" y="5868988"/>
          <p14:tracePt t="56702" x="4954588" y="5892800"/>
          <p14:tracePt t="56711" x="4954588" y="5972175"/>
          <p14:tracePt t="56717" x="4954588" y="6092825"/>
          <p14:tracePt t="56731" x="4954588" y="6246813"/>
          <p14:tracePt t="56735" x="4965700" y="6423025"/>
          <p14:tracePt t="56743" x="5011738" y="6600825"/>
          <p14:tracePt t="56751" x="5086350" y="6811963"/>
          <p14:tracePt t="65587" x="8366125" y="6846888"/>
          <p14:tracePt t="65600" x="8469313" y="6761163"/>
          <p14:tracePt t="65601" x="8589963" y="6669088"/>
          <p14:tracePt t="65627" x="8789988" y="6457950"/>
          <p14:tracePt t="65628" x="8836025" y="6411913"/>
          <p14:tracePt t="65632" x="8921750" y="6303963"/>
          <p14:tracePt t="65640" x="8990013" y="6207125"/>
          <p14:tracePt t="65647" x="9064625" y="6115050"/>
          <p14:tracePt t="65655" x="9121775" y="6029325"/>
          <p14:tracePt t="65969" x="9001125" y="4097338"/>
          <p14:tracePt t="65980" x="8378825" y="4629150"/>
          <p14:tracePt t="65982" x="7761288" y="5207000"/>
          <p14:tracePt t="65988" x="7493000" y="5440363"/>
          <p14:tracePt t="66002" x="6561138" y="6257925"/>
          <p14:tracePt t="66004" x="6315075" y="6446838"/>
          <p14:tracePt t="66011" x="5829300" y="6846888"/>
          <p14:tracePt t="66934" x="1263650" y="6726238"/>
          <p14:tracePt t="66946" x="1651000" y="6207125"/>
          <p14:tracePt t="66947" x="2136775" y="5572125"/>
          <p14:tracePt t="66954" x="2657475" y="4851400"/>
          <p14:tracePt t="66967" x="3182938" y="4132263"/>
          <p14:tracePt t="66972" x="3714750" y="3457575"/>
          <p14:tracePt t="66978" x="3965575" y="3200400"/>
          <p14:tracePt t="66985" x="4422775" y="2692400"/>
          <p14:tracePt t="66999" x="4600575" y="2536825"/>
          <p14:tracePt t="67003" x="4932363" y="2217738"/>
          <p14:tracePt t="67010" x="5218113" y="1993900"/>
          <p14:tracePt t="67016" x="5321300" y="1925638"/>
          <p14:tracePt t="67034" x="5486400" y="1817688"/>
          <p14:tracePt t="67035" x="5618163" y="1760538"/>
          <p14:tracePt t="67044" x="5721350" y="1725613"/>
          <p14:tracePt t="67048" x="5754688" y="1725613"/>
          <p14:tracePt t="67056" x="5818188" y="1708150"/>
          <p14:tracePt t="67070" x="5864225" y="1708150"/>
          <p14:tracePt t="67075" x="5886450" y="1708150"/>
          <p14:tracePt t="67080" x="5908675" y="1708150"/>
          <p14:tracePt t="67088" x="5932488" y="1708150"/>
          <p14:tracePt t="67099" x="5932488" y="1725613"/>
          <p14:tracePt t="67103" x="5949950" y="1725613"/>
          <p14:tracePt t="67111" x="5961063" y="1736725"/>
          <p14:tracePt t="67119" x="5972175" y="1736725"/>
          <p14:tracePt t="67135" x="5983288" y="1749425"/>
          <p14:tracePt t="67144" x="5994400" y="1749425"/>
          <p14:tracePt t="67153" x="6018213" y="1749425"/>
          <p14:tracePt t="67166" x="6040438" y="1749425"/>
          <p14:tracePt t="67167" x="6051550" y="1749425"/>
          <p14:tracePt t="67177" x="6064250" y="1749425"/>
          <p14:tracePt t="67182" x="6075363" y="1749425"/>
          <p14:tracePt t="67199" x="6086475" y="1749425"/>
          <p14:tracePt t="67200" x="6097588" y="1749425"/>
          <p14:tracePt t="67206" x="6097588" y="1760538"/>
          <p14:tracePt t="67214" x="6108700" y="1771650"/>
          <p14:tracePt t="67222" x="6108700" y="1793875"/>
          <p14:tracePt t="67232" x="6108700" y="1817688"/>
          <p14:tracePt t="67238" x="6108700" y="1851025"/>
          <p14:tracePt t="67246" x="6108700" y="1903413"/>
          <p14:tracePt t="67254" x="6097588" y="1960563"/>
          <p14:tracePt t="67266" x="6086475" y="1982788"/>
          <p14:tracePt t="67270" x="6064250" y="2028825"/>
          <p14:tracePt t="67278" x="6051550" y="2063750"/>
          <p14:tracePt t="67285" x="6040438" y="2092325"/>
          <p14:tracePt t="67301" x="6029325" y="2103438"/>
          <p14:tracePt t="67304" x="6007100" y="2114550"/>
          <p14:tracePt t="67311" x="5994400" y="2114550"/>
          <p14:tracePt t="67452" x="5961063" y="2206625"/>
          <p14:tracePt t="67461" x="5897563" y="2314575"/>
          <p14:tracePt t="67468" x="5829300" y="2457450"/>
          <p14:tracePt t="67482" x="5783263" y="2582863"/>
          <p14:tracePt t="67486" x="5732463" y="2692400"/>
          <p14:tracePt t="67494" x="5686425" y="2782888"/>
          <p14:tracePt t="67499" x="5640388" y="2868613"/>
          <p14:tracePt t="67516" x="5594350" y="2949575"/>
          <p14:tracePt t="67517" x="5543550" y="3011488"/>
          <p14:tracePt t="67526" x="5486400" y="3057525"/>
          <p14:tracePt t="67531" x="5418138" y="3165475"/>
          <p14:tracePt t="67539" x="5321300" y="3257550"/>
          <p14:tracePt t="67549" x="5251450" y="3343275"/>
          <p14:tracePt t="67555" x="5178425" y="3389313"/>
          <p14:tracePt t="67562" x="5121275" y="3446463"/>
          <p14:tracePt t="67578" x="5051425" y="3492500"/>
          <p14:tracePt t="67579" x="4965700" y="3543300"/>
          <p14:tracePt t="67587" x="4908550" y="3578225"/>
          <p14:tracePt t="67600" x="4851400" y="3622675"/>
          <p14:tracePt t="67605" x="4789488" y="3657600"/>
          <p14:tracePt t="67611" x="4721225" y="3708400"/>
          <p14:tracePt t="67618" x="4657725" y="3743325"/>
          <p14:tracePt t="67634" x="4543425" y="3811588"/>
          <p14:tracePt t="67635" x="4457700" y="3846513"/>
          <p14:tracePt t="67644" x="4365625" y="3868738"/>
          <p14:tracePt t="67650" x="4308475" y="3886200"/>
          <p14:tracePt t="67667" x="4132263" y="3932238"/>
          <p14:tracePt t="67668" x="4022725" y="3943350"/>
          <p14:tracePt t="67677" x="3954463" y="3943350"/>
          <p14:tracePt t="67682" x="3846513" y="3965575"/>
          <p14:tracePt t="67689" x="3736975" y="3965575"/>
          <p14:tracePt t="67701" x="3657600" y="3978275"/>
          <p14:tracePt t="67706" x="3622675" y="3989388"/>
          <p14:tracePt t="67714" x="3503613" y="4011613"/>
          <p14:tracePt t="67721" x="3479800" y="4011613"/>
          <p14:tracePt t="67734" x="3435350" y="4022725"/>
          <p14:tracePt t="67739" x="3389313" y="4022725"/>
          <p14:tracePt t="67745" x="3349625" y="4035425"/>
          <p14:tracePt t="67753" x="3325813" y="4035425"/>
          <p14:tracePt t="67768" x="3303588" y="4035425"/>
          <p14:tracePt t="67778" x="3303588" y="4022725"/>
          <p14:tracePt t="67785" x="3303588" y="4011613"/>
          <p14:tracePt t="67895" x="3314700" y="4000500"/>
          <p14:tracePt t="67903" x="3325813" y="4000500"/>
          <p14:tracePt t="67911" x="3325813" y="3989388"/>
          <p14:tracePt t="67919" x="3325813" y="3965575"/>
          <p14:tracePt t="67935" x="3325813" y="3943350"/>
          <p14:tracePt t="67936" x="3279775" y="3908425"/>
          <p14:tracePt t="67948" x="3257550" y="3868738"/>
          <p14:tracePt t="67952" x="3211513" y="3846513"/>
          <p14:tracePt t="67961" x="3160713" y="3811588"/>
          <p14:tracePt t="67966" x="3092450" y="3754438"/>
          <p14:tracePt t="67983" x="2949575" y="3679825"/>
          <p14:tracePt t="67993" x="2868613" y="3646488"/>
          <p14:tracePt t="67998" x="2782888" y="3611563"/>
          <p14:tracePt t="68013" x="2714625" y="3600450"/>
          <p14:tracePt t="68038" x="2606675" y="3578225"/>
          <p14:tracePt t="68039" x="2571750" y="3565525"/>
          <p14:tracePt t="68039" x="2536825" y="3565525"/>
          <p14:tracePt t="68047" x="2492375" y="3554413"/>
          <p14:tracePt t="68054" x="2463800" y="3554413"/>
          <p14:tracePt t="68066" x="2439988" y="3554413"/>
          <p14:tracePt t="68070" x="2417763" y="3543300"/>
          <p14:tracePt t="68077" x="2393950" y="3543300"/>
          <p14:tracePt t="68085" x="2382838" y="3543300"/>
          <p14:tracePt t="68099" x="2371725" y="3543300"/>
          <p14:tracePt t="68121" x="2349500" y="3543300"/>
          <p14:tracePt t="68133" x="2336800" y="3543300"/>
          <p14:tracePt t="68149" x="2325688" y="3543300"/>
          <p14:tracePt t="68164" x="2314575" y="3543300"/>
          <p14:tracePt t="68172" x="2314575" y="3554413"/>
          <p14:tracePt t="68182" x="2303463" y="3554413"/>
          <p14:tracePt t="68196" x="2292350" y="3554413"/>
          <p14:tracePt t="68204" x="2274888" y="3554413"/>
          <p14:tracePt t="68216" x="2263775" y="3554413"/>
          <p14:tracePt t="68220" x="2251075" y="3554413"/>
          <p14:tracePt t="68235" x="2239963" y="3554413"/>
          <p14:tracePt t="68249" x="2228850" y="3554413"/>
          <p14:tracePt t="68253" x="2228850" y="3565525"/>
          <p14:tracePt t="68279" x="2228850" y="3578225"/>
          <p14:tracePt t="68312" x="2228850" y="3589338"/>
          <p14:tracePt t="68330" x="2228850" y="3600450"/>
          <p14:tracePt t="68338" x="2228850" y="3611563"/>
          <p14:tracePt t="68348" x="2228850" y="3622675"/>
          <p14:tracePt t="68355" x="2239963" y="3635375"/>
          <p14:tracePt t="68362" x="2239963" y="3646488"/>
          <p14:tracePt t="68381" x="2251075" y="3679825"/>
          <p14:tracePt t="68386" x="2251075" y="3692525"/>
          <p14:tracePt t="68401" x="2251075" y="3708400"/>
          <p14:tracePt t="68404" x="2251075" y="3721100"/>
          <p14:tracePt t="68411" x="2239963" y="3732213"/>
          <p14:tracePt t="68418" x="2217738" y="3743325"/>
          <p14:tracePt t="68433" x="2206625" y="3743325"/>
          <p14:tracePt t="68434" x="2182813" y="3754438"/>
          <p14:tracePt t="68444" x="2160588" y="3754438"/>
          <p14:tracePt t="68450" x="2125663" y="3754438"/>
          <p14:tracePt t="68466" x="2074863" y="3754438"/>
          <p14:tracePt t="68475" x="2051050" y="3754438"/>
          <p14:tracePt t="68481" x="2039938" y="3754438"/>
          <p14:tracePt t="68489" x="2017713" y="3754438"/>
          <p14:tracePt t="68502" x="1993900" y="3743325"/>
          <p14:tracePt t="68506" x="1982788" y="3743325"/>
          <p14:tracePt t="68513" x="1971675" y="3732213"/>
          <p14:tracePt t="68521" x="1960563" y="3732213"/>
          <p14:tracePt t="68533" x="1960563" y="3721100"/>
          <p14:tracePt t="68537" x="1949450" y="3721100"/>
          <p14:tracePt t="68552" x="1936750" y="3708400"/>
          <p14:tracePt t="68582" x="1925638" y="3708400"/>
          <p14:tracePt t="68594" x="1925638" y="3692525"/>
          <p14:tracePt t="68624" x="1925638" y="3679825"/>
          <p14:tracePt t="68633" x="1925638" y="3668713"/>
          <p14:tracePt t="68650" x="1925638" y="3657600"/>
          <p14:tracePt t="68655" x="1925638" y="3646488"/>
          <p14:tracePt t="68663" x="1936750" y="3635375"/>
          <p14:tracePt t="68671" x="1936750" y="3622675"/>
          <p14:tracePt t="68684" x="1960563" y="3611563"/>
          <p14:tracePt t="68689" x="1971675" y="3600450"/>
          <p14:tracePt t="68697" x="1982788" y="3589338"/>
          <p14:tracePt t="68703" x="2006600" y="3578225"/>
          <p14:tracePt t="68717" x="2028825" y="3565525"/>
          <p14:tracePt t="68722" x="2051050" y="3554413"/>
          <p14:tracePt t="68730" x="2074863" y="3543300"/>
          <p14:tracePt t="68735" x="2114550" y="3532188"/>
          <p14:tracePt t="68751" x="2136775" y="3532188"/>
          <p14:tracePt t="68753" x="2171700" y="3514725"/>
          <p14:tracePt t="68762" x="2193925" y="3503613"/>
          <p14:tracePt t="68767" x="2239963" y="3492500"/>
          <p14:tracePt t="68784" x="2274888" y="3492500"/>
          <p14:tracePt t="68785" x="2314575" y="3479800"/>
          <p14:tracePt t="68794" x="2349500" y="3468688"/>
          <p14:tracePt t="68800" x="2382838" y="3468688"/>
          <p14:tracePt t="68815" x="2428875" y="3468688"/>
          <p14:tracePt t="68821" x="2479675" y="3468688"/>
          <p14:tracePt t="68827" x="2514600" y="3468688"/>
          <p14:tracePt t="68831" x="2560638" y="3468688"/>
          <p14:tracePt t="68838" x="2606675" y="3468688"/>
          <p14:tracePt t="68853" x="2657475" y="3468688"/>
          <p14:tracePt t="68855" x="2703513" y="3468688"/>
          <p14:tracePt t="68863" x="2749550" y="3468688"/>
          <p14:tracePt t="68869" x="2794000" y="3479800"/>
          <p14:tracePt t="68886" x="2892425" y="3492500"/>
          <p14:tracePt t="68895" x="2936875" y="3492500"/>
          <p14:tracePt t="68902" x="2982913" y="3503613"/>
          <p14:tracePt t="68923" x="3046413" y="3514725"/>
          <p14:tracePt t="68937" x="3103563" y="3514725"/>
          <p14:tracePt t="68945" x="3125788" y="3532188"/>
          <p14:tracePt t="68952" x="3136900" y="3532188"/>
          <p14:tracePt t="68970" x="3160713" y="3532188"/>
          <p14:tracePt t="68972" x="3171825" y="3532188"/>
          <p14:tracePt t="68984" x="3182938" y="3543300"/>
          <p14:tracePt t="69008" x="3194050" y="3543300"/>
          <p14:tracePt t="69021" x="3194050" y="3554413"/>
          <p14:tracePt t="69037" x="3194050" y="3578225"/>
          <p14:tracePt t="69047" x="3194050" y="3589338"/>
          <p14:tracePt t="69053" x="3182938" y="3589338"/>
          <p14:tracePt t="69069" x="3149600" y="3635375"/>
          <p14:tracePt t="69079" x="3125788" y="3646488"/>
          <p14:tracePt t="69085" x="3092450" y="3668713"/>
          <p14:tracePt t="69102" x="3046413" y="3679825"/>
          <p14:tracePt t="69103" x="2994025" y="3708400"/>
          <p14:tracePt t="69111" x="2936875" y="3732213"/>
          <p14:tracePt t="69116" x="2879725" y="3743325"/>
          <p14:tracePt t="69134" x="2806700" y="3765550"/>
          <p14:tracePt t="69136" x="2736850" y="3778250"/>
          <p14:tracePt t="69145" x="2668588" y="3800475"/>
          <p14:tracePt t="69149" x="2593975" y="3811588"/>
          <p14:tracePt t="69154" x="2514600" y="3822700"/>
          <p14:tracePt t="69168" x="2439988" y="3822700"/>
          <p14:tracePt t="69187" x="2382838" y="3835400"/>
          <p14:tracePt t="69188" x="2263775" y="3846513"/>
          <p14:tracePt t="69194" x="2228850" y="3846513"/>
          <p14:tracePt t="69202" x="2193925" y="3846513"/>
          <p14:tracePt t="69218" x="2160588" y="3846513"/>
          <p14:tracePt t="69220" x="2125663" y="3846513"/>
          <p14:tracePt t="69229" x="2097088" y="3846513"/>
          <p14:tracePt t="69233" x="2085975" y="3846513"/>
          <p14:tracePt t="69250" x="2074863" y="3835400"/>
          <p14:tracePt t="69252" x="2063750" y="3835400"/>
          <p14:tracePt t="69304" x="2074863" y="3822700"/>
          <p14:tracePt t="69312" x="2085975" y="3822700"/>
          <p14:tracePt t="69320" x="2114550" y="3822700"/>
          <p14:tracePt t="69331" x="2136775" y="3822700"/>
          <p14:tracePt t="69336" x="2149475" y="3822700"/>
          <p14:tracePt t="69344" x="2171700" y="3822700"/>
          <p14:tracePt t="69684" x="2182813" y="3811588"/>
          <p14:tracePt t="69693" x="2193925" y="3800475"/>
          <p14:tracePt t="69700" x="2217738" y="3800475"/>
          <p14:tracePt t="69717" x="2228850" y="3789363"/>
          <p14:tracePt t="69719" x="2251075" y="3789363"/>
          <p14:tracePt t="69733" x="2292350" y="3778250"/>
          <p14:tracePt t="69740" x="2303463" y="3778250"/>
          <p14:tracePt t="69748" x="2303463" y="3765550"/>
          <p14:tracePt t="69755" x="2314575" y="3765550"/>
          <p14:tracePt t="69765" x="2325688" y="3765550"/>
          <p14:tracePt t="69779" x="2325688" y="3754438"/>
          <p14:tracePt t="70009" x="2325688" y="3743325"/>
          <p14:tracePt t="70017" x="2336800" y="3721100"/>
          <p14:tracePt t="70027" x="2360613" y="3692525"/>
          <p14:tracePt t="70033" x="2382838" y="3657600"/>
          <p14:tracePt t="70048" x="2406650" y="3622675"/>
          <p14:tracePt t="70049" x="2428875" y="3589338"/>
          <p14:tracePt t="70056" x="2451100" y="3554413"/>
          <p14:tracePt t="70064" x="2492375" y="3532188"/>
          <p14:tracePt t="70072" x="2525713" y="3503613"/>
          <p14:tracePt t="70082" x="2560638" y="3479800"/>
          <p14:tracePt t="70088" x="2593975" y="3457575"/>
          <p14:tracePt t="70096" x="2628900" y="3446463"/>
          <p14:tracePt t="70104" x="2668588" y="3435350"/>
          <p14:tracePt t="70116" x="2703513" y="3411538"/>
          <p14:tracePt t="70120" x="2736850" y="3400425"/>
          <p14:tracePt t="70128" x="2782888" y="3378200"/>
          <p14:tracePt t="70135" x="2806700" y="3365500"/>
          <p14:tracePt t="70155" x="2892425" y="3314700"/>
          <p14:tracePt t="70162" x="2936875" y="3292475"/>
          <p14:tracePt t="70167" x="2971800" y="3279775"/>
          <p14:tracePt t="70177" x="3035300" y="3257550"/>
          <p14:tracePt t="70183" x="3079750" y="3246438"/>
          <p14:tracePt t="70199" x="3194050" y="3211513"/>
          <p14:tracePt t="70209" x="3257550" y="3200400"/>
          <p14:tracePt t="70215" x="3325813" y="3189288"/>
          <p14:tracePt t="70223" x="3389313" y="3189288"/>
          <p14:tracePt t="70233" x="3457575" y="3178175"/>
          <p14:tracePt t="70238" x="3514725" y="3165475"/>
          <p14:tracePt t="70251" x="3536950" y="3149600"/>
          <p14:tracePt t="70255" x="3589338" y="3136900"/>
          <p14:tracePt t="70262" x="3657600" y="3125788"/>
          <p14:tracePt t="70270" x="3679825" y="3125788"/>
          <p14:tracePt t="70282" x="3714750" y="3125788"/>
          <p14:tracePt t="70287" x="3754438" y="3125788"/>
          <p14:tracePt t="70295" x="3789363" y="3125788"/>
          <p14:tracePt t="70301" x="3811588" y="3125788"/>
          <p14:tracePt t="70317" x="3835400" y="3125788"/>
          <p14:tracePt t="70328" x="3879850" y="3125788"/>
          <p14:tracePt t="70333" x="3892550" y="3125788"/>
          <p14:tracePt t="70345" x="3914775" y="3125788"/>
          <p14:tracePt t="70349" x="3925888" y="3136900"/>
          <p14:tracePt t="70365" x="3954463" y="3149600"/>
          <p14:tracePt t="70366" x="3965575" y="3165475"/>
          <p14:tracePt t="70373" x="3978275" y="3178175"/>
          <p14:tracePt t="70381" x="4000500" y="3189288"/>
          <p14:tracePt t="70388" x="4022725" y="3211513"/>
          <p14:tracePt t="70399" x="4035425" y="3235325"/>
          <p14:tracePt t="70405" x="4057650" y="3268663"/>
          <p14:tracePt t="70412" x="4079875" y="3314700"/>
          <p14:tracePt t="70420" x="4092575" y="3343275"/>
          <p14:tracePt t="70432" x="4121150" y="3389313"/>
          <p14:tracePt t="70437" x="4132263" y="3422650"/>
          <p14:tracePt t="70445" x="4143375" y="3446463"/>
          <p14:tracePt t="70452" x="4154488" y="3468688"/>
          <p14:tracePt t="70465" x="4165600" y="3492500"/>
          <p14:tracePt t="70468" x="4165600" y="3503613"/>
          <p14:tracePt t="70478" x="4165600" y="3514725"/>
          <p14:tracePt t="70484" x="4178300" y="3532188"/>
          <p14:tracePt t="70499" x="4178300" y="3543300"/>
          <p14:tracePt t="70501" x="4178300" y="3554413"/>
          <p14:tracePt t="70518" x="4178300" y="3565525"/>
          <p14:tracePt t="70519" x="4178300" y="3578225"/>
          <p14:tracePt t="70525" x="4178300" y="3589338"/>
          <p14:tracePt t="70531" x="4178300" y="3600450"/>
          <p14:tracePt t="70549" x="4178300" y="3611563"/>
          <p14:tracePt t="70555" x="4165600" y="3622675"/>
          <p14:tracePt t="70570" x="4154488" y="3622675"/>
          <p14:tracePt t="70808" x="4154488" y="3600450"/>
          <p14:tracePt t="70816" x="4154488" y="3578225"/>
          <p14:tracePt t="70832" x="4154488" y="3532188"/>
          <p14:tracePt t="70833" x="4165600" y="3492500"/>
          <p14:tracePt t="70842" x="4178300" y="3446463"/>
          <p14:tracePt t="70848" x="4200525" y="3411538"/>
          <p14:tracePt t="70856" x="4222750" y="3354388"/>
          <p14:tracePt t="70866" x="4257675" y="3303588"/>
          <p14:tracePt t="70872" x="4279900" y="3257550"/>
          <p14:tracePt t="70880" x="4321175" y="3211513"/>
          <p14:tracePt t="70887" x="4365625" y="3149600"/>
          <p14:tracePt t="70899" x="4400550" y="3114675"/>
          <p14:tracePt t="70904" x="4435475" y="3068638"/>
          <p14:tracePt t="70913" x="4486275" y="3035300"/>
          <p14:tracePt t="70919" x="4521200" y="3000375"/>
          <p14:tracePt t="70932" x="4565650" y="2971800"/>
          <p14:tracePt t="70936" x="4611688" y="2949575"/>
          <p14:tracePt t="70945" x="4646613" y="2936875"/>
          <p14:tracePt t="70951" x="4697413" y="2914650"/>
          <p14:tracePt t="70965" x="4754563" y="2914650"/>
          <p14:tracePt t="70968" x="4800600" y="2903538"/>
          <p14:tracePt t="70979" x="4851400" y="2903538"/>
          <p14:tracePt t="70983" x="4908550" y="2903538"/>
          <p14:tracePt t="70999" x="4954588" y="2903538"/>
          <p14:tracePt t="71000" x="5000625" y="2903538"/>
          <p14:tracePt t="71021" x="5051425" y="2903538"/>
          <p14:tracePt t="71022" x="5097463" y="2903538"/>
          <p14:tracePt t="71022" x="5143500" y="2925763"/>
          <p14:tracePt t="71033" x="5189538" y="2971800"/>
          <p14:tracePt t="71038" x="5240338" y="3022600"/>
          <p14:tracePt t="71051" x="5297488" y="3079750"/>
          <p14:tracePt t="71055" x="5343525" y="3149600"/>
          <p14:tracePt t="71062" x="5389563" y="3211513"/>
          <p14:tracePt t="71070" x="5407025" y="3235325"/>
          <p14:tracePt t="71083" x="5429250" y="3279775"/>
          <p14:tracePt t="71088" x="5440363" y="3303588"/>
          <p14:tracePt t="71095" x="5464175" y="3343275"/>
          <p14:tracePt t="71101" x="5464175" y="3354388"/>
          <p14:tracePt t="71116" x="5475288" y="3365500"/>
          <p14:tracePt t="71119" x="5475288" y="3378200"/>
          <p14:tracePt t="71129" x="5475288" y="3389313"/>
          <p14:tracePt t="71133" x="5475288" y="3411538"/>
          <p14:tracePt t="71149" x="5475288" y="3457575"/>
          <p14:tracePt t="71159" x="5464175" y="3479800"/>
          <p14:tracePt t="71165" x="5451475" y="3503613"/>
          <p14:tracePt t="71172" x="5451475" y="3532188"/>
          <p14:tracePt t="71183" x="5440363" y="3554413"/>
          <p14:tracePt t="71188" x="5429250" y="3578225"/>
          <p14:tracePt t="71196" x="5418138" y="3589338"/>
          <p14:tracePt t="71204" x="5418138" y="3600450"/>
          <p14:tracePt t="71215" x="5407025" y="3611563"/>
          <p14:tracePt t="71220" x="5407025" y="3622675"/>
          <p14:tracePt t="71229" x="5389563" y="3622675"/>
          <p14:tracePt t="71249" x="5389563" y="363537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 rot="5400000">
            <a:off x="-3003481" y="3104495"/>
            <a:ext cx="7055380" cy="800349"/>
          </a:xfrm>
        </p:spPr>
        <p:txBody>
          <a:bodyPr/>
          <a:lstStyle/>
          <a:p>
            <a:r>
              <a:rPr lang="en-US" altLang="zh-TW" dirty="0"/>
              <a:t>Task 3 – test &amp; </a:t>
            </a:r>
            <a:r>
              <a:rPr lang="en-US" altLang="zh-TW" sz="4400" dirty="0">
                <a:solidFill>
                  <a:schemeClr val="tx1"/>
                </a:solidFill>
              </a:rPr>
              <a:t>output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782225" y="251239"/>
            <a:ext cx="61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G</a:t>
            </a:r>
            <a:endParaRPr kumimoji="1" lang="zh-TW" altLang="en-US" sz="4000" b="1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6615AE9-68AB-4C40-9906-3C6A7E60BAF2}"/>
              </a:ext>
            </a:extLst>
          </p:cNvPr>
          <p:cNvSpPr/>
          <p:nvPr/>
        </p:nvSpPr>
        <p:spPr>
          <a:xfrm>
            <a:off x="13682136" y="2380546"/>
            <a:ext cx="1693333" cy="39511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1377E76-1E7F-8F48-9E20-11B5246F5D97}"/>
              </a:ext>
            </a:extLst>
          </p:cNvPr>
          <p:cNvSpPr/>
          <p:nvPr/>
        </p:nvSpPr>
        <p:spPr>
          <a:xfrm>
            <a:off x="13682136" y="4069305"/>
            <a:ext cx="1693333" cy="39511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130423A-C558-C742-AC3F-4F345A09CE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9516" y="0"/>
            <a:ext cx="6250201" cy="685800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68FE5A36-9E5F-154B-846F-2F65ADFA35CD}"/>
              </a:ext>
            </a:extLst>
          </p:cNvPr>
          <p:cNvSpPr/>
          <p:nvPr/>
        </p:nvSpPr>
        <p:spPr>
          <a:xfrm>
            <a:off x="4063358" y="564014"/>
            <a:ext cx="1231453" cy="39511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F9AB7F9-4540-3F49-BF36-487ADBEFF9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2731" y="91086"/>
            <a:ext cx="3357235" cy="1340965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C9811B2-57C0-DA40-A3B0-E9C94B6DADBF}"/>
              </a:ext>
            </a:extLst>
          </p:cNvPr>
          <p:cNvSpPr/>
          <p:nvPr/>
        </p:nvSpPr>
        <p:spPr>
          <a:xfrm>
            <a:off x="7408151" y="355746"/>
            <a:ext cx="1135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>
                <a:solidFill>
                  <a:srgbClr val="FFFF00"/>
                </a:solidFill>
              </a:rPr>
              <a:t>Makefile</a:t>
            </a:r>
            <a:endParaRPr lang="zh-TW" altLang="en-US" dirty="0">
              <a:solidFill>
                <a:srgbClr val="FFFF00"/>
              </a:solidFill>
            </a:endParaRPr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F12B5C9A-EBDD-5045-9CAD-C3CDFF59B273}"/>
              </a:ext>
            </a:extLst>
          </p:cNvPr>
          <p:cNvCxnSpPr>
            <a:cxnSpLocks/>
          </p:cNvCxnSpPr>
          <p:nvPr/>
        </p:nvCxnSpPr>
        <p:spPr>
          <a:xfrm>
            <a:off x="1159516" y="1081044"/>
            <a:ext cx="1514015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55C2BD0B-1E8F-7C40-80B0-3FBD633D50DE}"/>
              </a:ext>
            </a:extLst>
          </p:cNvPr>
          <p:cNvCxnSpPr>
            <a:cxnSpLocks/>
          </p:cNvCxnSpPr>
          <p:nvPr/>
        </p:nvCxnSpPr>
        <p:spPr>
          <a:xfrm>
            <a:off x="1159516" y="2139136"/>
            <a:ext cx="39061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6F9ADEF5-542F-D34C-873E-7123562B2225}"/>
              </a:ext>
            </a:extLst>
          </p:cNvPr>
          <p:cNvCxnSpPr>
            <a:cxnSpLocks/>
          </p:cNvCxnSpPr>
          <p:nvPr/>
        </p:nvCxnSpPr>
        <p:spPr>
          <a:xfrm>
            <a:off x="1159516" y="2775657"/>
            <a:ext cx="1514015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2A0EEF92-C614-EE47-93DF-C23DE05C1902}"/>
              </a:ext>
            </a:extLst>
          </p:cNvPr>
          <p:cNvCxnSpPr>
            <a:cxnSpLocks/>
          </p:cNvCxnSpPr>
          <p:nvPr/>
        </p:nvCxnSpPr>
        <p:spPr>
          <a:xfrm>
            <a:off x="1159515" y="3214645"/>
            <a:ext cx="1514015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E9A51952-CAB3-CE47-BB15-CE77D8A8A1E7}"/>
              </a:ext>
            </a:extLst>
          </p:cNvPr>
          <p:cNvSpPr/>
          <p:nvPr/>
        </p:nvSpPr>
        <p:spPr>
          <a:xfrm>
            <a:off x="1113782" y="2999672"/>
            <a:ext cx="3893647" cy="41250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B353E29E-FF23-1F42-A42B-7CD9C16C733E}"/>
              </a:ext>
            </a:extLst>
          </p:cNvPr>
          <p:cNvCxnSpPr>
            <a:cxnSpLocks/>
          </p:cNvCxnSpPr>
          <p:nvPr/>
        </p:nvCxnSpPr>
        <p:spPr>
          <a:xfrm>
            <a:off x="1159516" y="4465598"/>
            <a:ext cx="39061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57B87837-521B-1942-9AAE-6E1D07F0002A}"/>
              </a:ext>
            </a:extLst>
          </p:cNvPr>
          <p:cNvCxnSpPr>
            <a:cxnSpLocks/>
          </p:cNvCxnSpPr>
          <p:nvPr/>
        </p:nvCxnSpPr>
        <p:spPr>
          <a:xfrm>
            <a:off x="1159516" y="5123097"/>
            <a:ext cx="3734701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B38B72DF-F045-984D-ACAA-5A5551DB9C82}"/>
              </a:ext>
            </a:extLst>
          </p:cNvPr>
          <p:cNvCxnSpPr>
            <a:cxnSpLocks/>
          </p:cNvCxnSpPr>
          <p:nvPr/>
        </p:nvCxnSpPr>
        <p:spPr>
          <a:xfrm>
            <a:off x="1159516" y="5541108"/>
            <a:ext cx="1644644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1374C533-F618-4D32-C7AB-81398177B1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14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50"/>
    </mc:Choice>
    <mc:Fallback>
      <p:transition spd="slow" advTm="39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08" x="5308600" y="3622675"/>
          <p14:tracePt t="2321" x="5229225" y="3622675"/>
          <p14:tracePt t="2323" x="5132388" y="3611563"/>
          <p14:tracePt t="2330" x="5064125" y="3600450"/>
          <p14:tracePt t="2357" x="4908550" y="3589338"/>
          <p14:tracePt t="2358" x="4822825" y="3565525"/>
          <p14:tracePt t="2363" x="4754563" y="3554413"/>
          <p14:tracePt t="2370" x="4686300" y="3543300"/>
          <p14:tracePt t="2377" x="4543425" y="3514725"/>
          <p14:tracePt t="2392" x="4468813" y="3503613"/>
          <p14:tracePt t="2393" x="4343400" y="3479800"/>
          <p14:tracePt t="2403" x="4235450" y="3457575"/>
          <p14:tracePt t="2408" x="4132263" y="3435350"/>
          <p14:tracePt t="2416" x="3954463" y="3400425"/>
          <p14:tracePt t="2449" x="3692525" y="3292475"/>
          <p14:tracePt t="2453" x="3600450" y="3257550"/>
          <p14:tracePt t="2457" x="3435350" y="3165475"/>
          <p14:tracePt t="2463" x="3325813" y="3092450"/>
          <p14:tracePt t="2474" x="3222625" y="3011488"/>
          <p14:tracePt t="2480" x="3114675" y="2914650"/>
          <p14:tracePt t="2487" x="3068638" y="2868613"/>
          <p14:tracePt t="2495" x="2971800" y="2782888"/>
          <p14:tracePt t="2508" x="2892425" y="2703513"/>
          <p14:tracePt t="2514" x="2817813" y="2635250"/>
          <p14:tracePt t="2520" x="2749550" y="2582863"/>
          <p14:tracePt t="2527" x="2692400" y="2536825"/>
          <p14:tracePt t="2542" x="2628900" y="2503488"/>
          <p14:tracePt t="2545" x="2606675" y="2492375"/>
          <p14:tracePt t="2554" x="2571750" y="2479675"/>
          <p14:tracePt t="2559" x="2536825" y="2468563"/>
          <p14:tracePt t="2575" x="2503488" y="2457450"/>
          <p14:tracePt t="2576" x="2463800" y="2457450"/>
          <p14:tracePt t="2582" x="2439988" y="2457450"/>
          <p14:tracePt t="2590" x="2417763" y="2457450"/>
          <p14:tracePt t="2599" x="2393950" y="2457450"/>
          <p14:tracePt t="2611" x="2371725" y="2457450"/>
          <p14:tracePt t="2614" x="2360613" y="2457450"/>
          <p14:tracePt t="2623" x="2325688" y="2457450"/>
          <p14:tracePt t="2630" x="2303463" y="2468563"/>
          <p14:tracePt t="2640" x="2263775" y="2525713"/>
          <p14:tracePt t="2646" x="2239963" y="2593975"/>
          <p14:tracePt t="2655" x="2206625" y="2703513"/>
          <p14:tracePt t="2661" x="2171700" y="2835275"/>
          <p14:tracePt t="2673" x="2149475" y="2971800"/>
          <p14:tracePt t="2678" x="2097088" y="3165475"/>
          <p14:tracePt t="2688" x="2063750" y="3325813"/>
          <p14:tracePt t="2693" x="2051050" y="3422650"/>
          <p14:tracePt t="2706" x="2017713" y="3578225"/>
          <p14:tracePt t="2710" x="1982788" y="3732213"/>
          <p14:tracePt t="2722" x="1949450" y="3857625"/>
          <p14:tracePt t="2725" x="1908175" y="3978275"/>
          <p14:tracePt t="2739" x="1874838" y="4075113"/>
          <p14:tracePt t="2742" x="1839913" y="4165600"/>
          <p14:tracePt t="2754" x="1839913" y="4189413"/>
          <p14:tracePt t="2757" x="1806575" y="4251325"/>
          <p14:tracePt t="2772" x="1793875" y="4297363"/>
          <p14:tracePt t="2774" x="1782763" y="4332288"/>
          <p14:tracePt t="2787" x="1782763" y="4354513"/>
          <p14:tracePt t="2790" x="1782763" y="4411663"/>
          <p14:tracePt t="2994" x="1782763" y="4400550"/>
          <p14:tracePt t="3003" x="1782763" y="4343400"/>
          <p14:tracePt t="3010" x="1771650" y="4275138"/>
          <p14:tracePt t="3025" x="1760538" y="4200525"/>
          <p14:tracePt t="3027" x="1731963" y="4057650"/>
          <p14:tracePt t="3036" x="1708150" y="3886200"/>
          <p14:tracePt t="3041" x="1685925" y="3679825"/>
          <p14:tracePt t="3057" x="1685925" y="3492500"/>
          <p14:tracePt t="3059" x="1685925" y="3279775"/>
          <p14:tracePt t="3065" x="1685925" y="3057525"/>
          <p14:tracePt t="3073" x="1685925" y="2835275"/>
          <p14:tracePt t="3081" x="1685925" y="2635250"/>
          <p14:tracePt t="3091" x="1708150" y="2446338"/>
          <p14:tracePt t="3097" x="1749425" y="2279650"/>
          <p14:tracePt t="3105" x="1771650" y="2193925"/>
          <p14:tracePt t="3113" x="1806575" y="2051050"/>
          <p14:tracePt t="3125" x="1839913" y="1914525"/>
          <p14:tracePt t="3130" x="1897063" y="1697038"/>
          <p14:tracePt t="3137" x="1925638" y="1639888"/>
          <p14:tracePt t="3148" x="1960563" y="1536700"/>
          <p14:tracePt t="3154" x="2006600" y="1450975"/>
          <p14:tracePt t="3160" x="2039938" y="1382713"/>
          <p14:tracePt t="3176" x="2085975" y="1308100"/>
          <p14:tracePt t="3177" x="2114550" y="1296988"/>
          <p14:tracePt t="3187" x="2149475" y="1263650"/>
          <p14:tracePt t="3192" x="2193925" y="1239838"/>
          <p14:tracePt t="3210" x="2217738" y="1228725"/>
          <p14:tracePt t="3212" x="2239963" y="1217613"/>
          <p14:tracePt t="3220" x="2263775" y="1217613"/>
          <p14:tracePt t="3224" x="2292350" y="1217613"/>
          <p14:tracePt t="3232" x="2314575" y="1217613"/>
          <p14:tracePt t="3245" x="2336800" y="1217613"/>
          <p14:tracePt t="3253" x="2349500" y="1217613"/>
          <p14:tracePt t="3257" x="2371725" y="1217613"/>
          <p14:tracePt t="3263" x="2382838" y="1239838"/>
          <p14:tracePt t="3276" x="2406650" y="1263650"/>
          <p14:tracePt t="3430" x="2382838" y="1263650"/>
          <p14:tracePt t="3438" x="2371725" y="1250950"/>
          <p14:tracePt t="3458" x="2371725" y="1239838"/>
          <p14:tracePt t="3462" x="2371725" y="1228725"/>
          <p14:tracePt t="3470" x="2371725" y="1217613"/>
          <p14:tracePt t="3477" x="2371725" y="1193800"/>
          <p14:tracePt t="3492" x="2382838" y="1165225"/>
          <p14:tracePt t="3495" x="2393950" y="1131888"/>
          <p14:tracePt t="3504" x="2439988" y="1074738"/>
          <p14:tracePt t="3509" x="2492375" y="1006475"/>
          <p14:tracePt t="3525" x="2593975" y="896938"/>
          <p14:tracePt t="3534" x="2679700" y="828675"/>
          <p14:tracePt t="3540" x="2806700" y="708025"/>
          <p14:tracePt t="3549" x="2868613" y="674688"/>
          <p14:tracePt t="3558" x="2960688" y="600075"/>
          <p14:tracePt t="3564" x="3114675" y="520700"/>
          <p14:tracePt t="3572" x="3160713" y="496888"/>
          <p14:tracePt t="3580" x="3268663" y="463550"/>
          <p14:tracePt t="3592" x="3457575" y="411163"/>
          <p14:tracePt t="3596" x="3578225" y="400050"/>
          <p14:tracePt t="3604" x="3703638" y="400050"/>
          <p14:tracePt t="3612" x="3846513" y="400050"/>
          <p14:tracePt t="3625" x="3989388" y="411163"/>
          <p14:tracePt t="3628" x="4132263" y="474663"/>
          <p14:tracePt t="3637" x="4178300" y="508000"/>
          <p14:tracePt t="3643" x="4257675" y="577850"/>
          <p14:tracePt t="3658" x="4292600" y="611188"/>
          <p14:tracePt t="3661" x="4389438" y="696913"/>
          <p14:tracePt t="3881" x="4400550" y="685800"/>
          <p14:tracePt t="3889" x="4411663" y="663575"/>
          <p14:tracePt t="3897" x="4435475" y="622300"/>
          <p14:tracePt t="3909" x="4457700" y="600075"/>
          <p14:tracePt t="3914" x="4497388" y="554038"/>
          <p14:tracePt t="3920" x="4521200" y="508000"/>
          <p14:tracePt t="3928" x="4554538" y="446088"/>
          <p14:tracePt t="3941" x="4589463" y="388938"/>
          <p14:tracePt t="3957" x="4622800" y="320675"/>
          <p14:tracePt t="3961" x="4646613" y="246063"/>
          <p14:tracePt t="3962" x="4657725" y="188913"/>
          <p14:tracePt t="3970" x="4675188" y="153988"/>
          <p14:tracePt t="3976" x="4697413" y="96838"/>
          <p14:tracePt t="3992" x="4708525" y="22225"/>
          <p14:tracePt t="4231" x="4675188" y="11113"/>
          <p14:tracePt t="4245" x="4675188" y="22225"/>
          <p14:tracePt t="4254" x="4697413" y="57150"/>
          <p14:tracePt t="4261" x="4697413" y="68263"/>
          <p14:tracePt t="4276" x="4708525" y="68263"/>
          <p14:tracePt t="4277" x="4708525" y="79375"/>
          <p14:tracePt t="4286" x="4721225" y="107950"/>
          <p14:tracePt t="4293" x="4732338" y="120650"/>
          <p14:tracePt t="4308" x="4732338" y="131763"/>
          <p14:tracePt t="4309" x="4743450" y="142875"/>
          <p14:tracePt t="4319" x="4754563" y="165100"/>
          <p14:tracePt t="4324" x="4754563" y="177800"/>
          <p14:tracePt t="4332" x="4765675" y="188913"/>
          <p14:tracePt t="4344" x="4765675" y="200025"/>
          <p14:tracePt t="4348" x="4765675" y="211138"/>
          <p14:tracePt t="4375" x="4765675" y="222250"/>
          <p14:tracePt t="4388" x="4765675" y="234950"/>
          <p14:tracePt t="4408" x="4754563" y="234950"/>
          <p14:tracePt t="4413" x="4743450" y="246063"/>
          <p14:tracePt t="4420" x="4732338" y="257175"/>
          <p14:tracePt t="4427" x="4721225" y="274638"/>
          <p14:tracePt t="4441" x="4708525" y="285750"/>
          <p14:tracePt t="4445" x="4697413" y="296863"/>
          <p14:tracePt t="4455" x="4675188" y="307975"/>
          <p14:tracePt t="4459" x="4657725" y="320675"/>
          <p14:tracePt t="4475" x="4635500" y="331788"/>
          <p14:tracePt t="4475" x="4622800" y="342900"/>
          <p14:tracePt t="4491" x="4600575" y="342900"/>
          <p14:tracePt t="4492" x="4589463" y="354013"/>
          <p14:tracePt t="4499" x="4578350" y="354013"/>
          <p14:tracePt t="4506" x="4565650" y="354013"/>
          <p14:tracePt t="4515" x="4543425" y="365125"/>
          <p14:tracePt t="4531" x="4532313" y="365125"/>
          <p14:tracePt t="4538" x="4521200" y="377825"/>
          <p14:tracePt t="4558" x="4508500" y="377825"/>
          <p14:tracePt t="4562" x="4497388" y="377825"/>
          <p14:tracePt t="4578" x="4486275" y="377825"/>
          <p14:tracePt t="4591" x="4468813" y="377825"/>
          <p14:tracePt t="4595" x="4457700" y="365125"/>
          <p14:tracePt t="4603" x="4446588" y="354013"/>
          <p14:tracePt t="4609" x="4435475" y="331788"/>
          <p14:tracePt t="4625" x="4422775" y="331788"/>
          <p14:tracePt t="4626" x="4422775" y="307975"/>
          <p14:tracePt t="4636" x="4411663" y="296863"/>
          <p14:tracePt t="4641" x="4411663" y="285750"/>
          <p14:tracePt t="4649" x="4400550" y="257175"/>
          <p14:tracePt t="4659" x="4400550" y="246063"/>
          <p14:tracePt t="4665" x="4400550" y="234950"/>
          <p14:tracePt t="4673" x="4400550" y="222250"/>
          <p14:tracePt t="4681" x="4400550" y="200025"/>
          <p14:tracePt t="4691" x="4400550" y="188913"/>
          <p14:tracePt t="4697" x="4400550" y="177800"/>
          <p14:tracePt t="4704" x="4400550" y="153988"/>
          <p14:tracePt t="4712" x="4400550" y="142875"/>
          <p14:tracePt t="4724" x="4400550" y="120650"/>
          <p14:tracePt t="4729" x="4400550" y="107950"/>
          <p14:tracePt t="4737" x="4411663" y="79375"/>
          <p14:tracePt t="4744" x="4422775" y="68263"/>
          <p14:tracePt t="4757" x="4446588" y="57150"/>
          <p14:tracePt t="4775" x="4457700" y="46038"/>
          <p14:tracePt t="4776" x="4468813" y="34925"/>
          <p14:tracePt t="4776" x="4497388" y="22225"/>
          <p14:tracePt t="4786" x="4508500" y="11113"/>
          <p14:tracePt t="4792" x="4521200" y="11113"/>
          <p14:tracePt t="4982" x="4965700" y="11113"/>
          <p14:tracePt t="4990" x="4978400" y="34925"/>
          <p14:tracePt t="4998" x="5000625" y="46038"/>
          <p14:tracePt t="5005" x="5011738" y="68263"/>
          <p14:tracePt t="5021" x="5022850" y="79375"/>
          <p14:tracePt t="5026" x="5051425" y="107950"/>
          <p14:tracePt t="5041" x="5051425" y="120650"/>
          <p14:tracePt t="5042" x="5064125" y="131763"/>
          <p14:tracePt t="5054" x="5075238" y="142875"/>
          <p14:tracePt t="5084" x="5086350" y="153988"/>
          <p14:tracePt t="5132" x="5075238" y="153988"/>
          <p14:tracePt t="5140" x="5064125" y="165100"/>
          <p14:tracePt t="5148" x="5040313" y="177800"/>
          <p14:tracePt t="5156" x="5022850" y="188913"/>
          <p14:tracePt t="5164" x="5000625" y="200025"/>
          <p14:tracePt t="5172" x="4989513" y="200025"/>
          <p14:tracePt t="5180" x="4943475" y="211138"/>
          <p14:tracePt t="5192" x="4932363" y="222250"/>
          <p14:tracePt t="5197" x="4897438" y="222250"/>
          <p14:tracePt t="5204" x="4864100" y="234950"/>
          <p14:tracePt t="5211" x="4835525" y="234950"/>
          <p14:tracePt t="5226" x="4800600" y="246063"/>
          <p14:tracePt t="5229" x="4754563" y="257175"/>
          <p14:tracePt t="5237" x="4732338" y="257175"/>
          <p14:tracePt t="5243" x="4708525" y="274638"/>
          <p14:tracePt t="5259" x="4686300" y="274638"/>
          <p14:tracePt t="5260" x="4646613" y="285750"/>
          <p14:tracePt t="5269" x="4622800" y="285750"/>
          <p14:tracePt t="5274" x="4611688" y="285750"/>
          <p14:tracePt t="5291" x="4600575" y="296863"/>
          <p14:tracePt t="5292" x="4589463" y="296863"/>
          <p14:tracePt t="5298" x="4578350" y="296863"/>
          <p14:tracePt t="5314" x="4565650" y="296863"/>
          <p14:tracePt t="5678" x="4554538" y="296863"/>
          <p14:tracePt t="5687" x="4543425" y="296863"/>
          <p14:tracePt t="5694" x="4532313" y="296863"/>
          <p14:tracePt t="5708" x="4521200" y="296863"/>
          <p14:tracePt t="5711" x="4508500" y="296863"/>
          <p14:tracePt t="5720" x="4486275" y="307975"/>
          <p14:tracePt t="5726" x="4457700" y="307975"/>
          <p14:tracePt t="5741" x="4446588" y="307975"/>
          <p14:tracePt t="5742" x="4435475" y="320675"/>
          <p14:tracePt t="5751" x="4422775" y="331788"/>
          <p14:tracePt t="5758" x="4411663" y="342900"/>
          <p14:tracePt t="5766" x="4400550" y="354013"/>
          <p14:tracePt t="5776" x="4389438" y="377825"/>
          <p14:tracePt t="5781" x="4378325" y="388938"/>
          <p14:tracePt t="5789" x="4365625" y="400050"/>
          <p14:tracePt t="5797" x="4354513" y="422275"/>
          <p14:tracePt t="5808" x="4343400" y="446088"/>
          <p14:tracePt t="5813" x="4332288" y="463550"/>
          <p14:tracePt t="5826" x="4321175" y="485775"/>
          <p14:tracePt t="5837" x="4308475" y="496888"/>
          <p14:tracePt t="5845" x="4292600" y="508000"/>
          <p14:tracePt t="5859" x="4279900" y="520700"/>
          <p14:tracePt t="5862" x="4279900" y="531813"/>
          <p14:tracePt t="5876" x="4268788" y="531813"/>
          <p14:tracePt t="5893" x="4268788" y="542925"/>
          <p14:tracePt t="5974" x="4279900" y="542925"/>
          <p14:tracePt t="5979" x="4279900" y="554038"/>
          <p14:tracePt t="5995" x="4292600" y="554038"/>
          <p14:tracePt t="6011" x="4308475" y="565150"/>
          <p14:tracePt t="6039" x="4321175" y="565150"/>
          <p14:tracePt t="6043" x="4321175" y="577850"/>
          <p14:tracePt t="6052" x="4332288" y="577850"/>
          <p14:tracePt t="6073" x="4343400" y="577850"/>
          <p14:tracePt t="6075" x="4354513" y="577850"/>
          <p14:tracePt t="6095" x="4365625" y="577850"/>
          <p14:tracePt t="6106" x="4378325" y="577850"/>
          <p14:tracePt t="6114" x="4389438" y="577850"/>
          <p14:tracePt t="6130" x="4400550" y="577850"/>
          <p14:tracePt t="6138" x="4411663" y="577850"/>
          <p14:tracePt t="6158" x="4422775" y="577850"/>
          <p14:tracePt t="6162" x="4435475" y="577850"/>
          <p14:tracePt t="6170" x="4446588" y="577850"/>
          <p14:tracePt t="6177" x="4457700" y="588963"/>
          <p14:tracePt t="6192" x="4486275" y="588963"/>
          <p14:tracePt t="6195" x="4497388" y="588963"/>
          <p14:tracePt t="6203" x="4508500" y="600075"/>
          <p14:tracePt t="6209" x="4532313" y="611188"/>
          <p14:tracePt t="6226" x="4543425" y="622300"/>
          <p14:tracePt t="6227" x="4554538" y="639763"/>
          <p14:tracePt t="6235" x="4565650" y="639763"/>
          <p14:tracePt t="6240" x="4578350" y="663575"/>
          <p14:tracePt t="6249" x="4589463" y="663575"/>
          <p14:tracePt t="6259" x="4600575" y="674688"/>
          <p14:tracePt t="6264" x="4611688" y="685800"/>
          <p14:tracePt t="6280" x="4622800" y="696913"/>
          <p14:tracePt t="6296" x="4635500" y="708025"/>
          <p14:tracePt t="6305" x="4646613" y="708025"/>
          <p14:tracePt t="6312" x="4646613" y="720725"/>
          <p14:tracePt t="6327" x="4657725" y="731838"/>
          <p14:tracePt t="6343" x="4675188" y="742950"/>
          <p14:tracePt t="6368" x="4686300" y="742950"/>
          <p14:tracePt t="6375" x="4686300" y="754063"/>
          <p14:tracePt t="6391" x="4697413" y="754063"/>
          <p14:tracePt t="6392" x="4708525" y="754063"/>
          <p14:tracePt t="6399" x="4708525" y="765175"/>
          <p14:tracePt t="6407" x="4721225" y="765175"/>
          <p14:tracePt t="6415" x="4732338" y="765175"/>
          <p14:tracePt t="6426" x="4743450" y="765175"/>
          <p14:tracePt t="6431" x="4754563" y="777875"/>
          <p14:tracePt t="6438" x="4765675" y="777875"/>
          <p14:tracePt t="6446" x="4778375" y="788988"/>
          <p14:tracePt t="6462" x="4789488" y="800100"/>
          <p14:tracePt t="6478" x="4800600" y="800100"/>
          <p14:tracePt t="6494" x="4800600" y="817563"/>
          <p14:tracePt t="6510" x="4811713" y="817563"/>
          <p14:tracePt t="6541" x="4811713" y="828675"/>
          <p14:tracePt t="6558" x="4800600" y="839788"/>
          <p14:tracePt t="6565" x="4800600" y="850900"/>
          <p14:tracePt t="6573" x="4789488" y="863600"/>
          <p14:tracePt t="6581" x="4765675" y="885825"/>
          <p14:tracePt t="6591" x="4754563" y="896938"/>
          <p14:tracePt t="6597" x="4743450" y="908050"/>
          <p14:tracePt t="6605" x="4721225" y="920750"/>
          <p14:tracePt t="6613" x="4697413" y="931863"/>
          <p14:tracePt t="6627" x="4675188" y="942975"/>
          <p14:tracePt t="6630" x="4657725" y="954088"/>
          <p14:tracePt t="6638" x="4635500" y="954088"/>
          <p14:tracePt t="6644" x="4611688" y="965200"/>
          <p14:tracePt t="6660" x="4600575" y="965200"/>
          <p14:tracePt t="6661" x="4578350" y="965200"/>
          <p14:tracePt t="6669" x="4565650" y="965200"/>
          <p14:tracePt t="6676" x="4543425" y="965200"/>
          <p14:tracePt t="6692" x="4497388" y="965200"/>
          <p14:tracePt t="6702" x="4486275" y="965200"/>
          <p14:tracePt t="6708" x="4457700" y="965200"/>
          <p14:tracePt t="6716" x="4446588" y="954088"/>
          <p14:tracePt t="6727" x="4435475" y="942975"/>
          <p14:tracePt t="6731" x="4422775" y="942975"/>
          <p14:tracePt t="6739" x="4411663" y="942975"/>
          <p14:tracePt t="6747" x="4400550" y="931863"/>
          <p14:tracePt t="6759" x="4400550" y="920750"/>
          <p14:tracePt t="6763" x="4400550" y="908050"/>
          <p14:tracePt t="6772" x="4400550" y="885825"/>
          <p14:tracePt t="6779" x="4400550" y="874713"/>
          <p14:tracePt t="6791" x="4400550" y="863600"/>
          <p14:tracePt t="6795" x="4400550" y="839788"/>
          <p14:tracePt t="6805" x="4400550" y="817563"/>
          <p14:tracePt t="6810" x="4400550" y="800100"/>
          <p14:tracePt t="6825" x="4400550" y="788988"/>
          <p14:tracePt t="6828" x="4400550" y="777875"/>
          <p14:tracePt t="6838" x="4400550" y="765175"/>
          <p14:tracePt t="6842" x="4400550" y="754063"/>
          <p14:tracePt t="6858" x="4411663" y="742950"/>
          <p14:tracePt t="6859" x="4422775" y="742950"/>
          <p14:tracePt t="6868" x="4435475" y="731838"/>
          <p14:tracePt t="6874" x="4446588" y="731838"/>
          <p14:tracePt t="6882" x="4457700" y="731838"/>
          <p14:tracePt t="6894" x="4486275" y="731838"/>
          <p14:tracePt t="6898" x="4497388" y="731838"/>
          <p14:tracePt t="6906" x="4521200" y="731838"/>
          <p14:tracePt t="6914" x="4554538" y="731838"/>
          <p14:tracePt t="6925" x="4565650" y="731838"/>
          <p14:tracePt t="6930" x="4600575" y="731838"/>
          <p14:tracePt t="6938" x="4622800" y="731838"/>
          <p14:tracePt t="6945" x="4657725" y="731838"/>
          <p14:tracePt t="6958" x="4686300" y="731838"/>
          <p14:tracePt t="6961" x="4708525" y="731838"/>
          <p14:tracePt t="6972" x="4732338" y="731838"/>
          <p14:tracePt t="6977" x="4765675" y="731838"/>
          <p14:tracePt t="6992" x="4789488" y="731838"/>
          <p14:tracePt t="6993" x="4811713" y="731838"/>
          <p14:tracePt t="7002" x="4835525" y="731838"/>
          <p14:tracePt t="7008" x="4864100" y="731838"/>
          <p14:tracePt t="7024" x="4886325" y="731838"/>
          <p14:tracePt t="7025" x="4908550" y="731838"/>
          <p14:tracePt t="7032" x="4921250" y="731838"/>
          <p14:tracePt t="7040" x="4943475" y="731838"/>
          <p14:tracePt t="7048" x="4954588" y="731838"/>
          <p14:tracePt t="7058" x="4965700" y="731838"/>
          <p14:tracePt t="7064" x="4978400" y="731838"/>
          <p14:tracePt t="7072" x="4989513" y="731838"/>
          <p14:tracePt t="7095" x="5000625" y="731838"/>
          <p14:tracePt t="7143" x="5000625" y="742950"/>
          <p14:tracePt t="7162" x="4989513" y="754063"/>
          <p14:tracePt t="7169" x="4978400" y="765175"/>
          <p14:tracePt t="7175" x="4965700" y="777875"/>
          <p14:tracePt t="7194" x="4954588" y="788988"/>
          <p14:tracePt t="7199" x="4943475" y="788988"/>
          <p14:tracePt t="7206" x="4932363" y="800100"/>
          <p14:tracePt t="7230" x="4921250" y="800100"/>
          <p14:tracePt t="7239" x="4921250" y="817563"/>
          <p14:tracePt t="7246" x="4908550" y="817563"/>
          <p14:tracePt t="7262" x="4897438" y="817563"/>
          <p14:tracePt t="7515" x="4886325" y="828675"/>
          <p14:tracePt t="7523" x="4851400" y="850900"/>
          <p14:tracePt t="7531" x="4800600" y="885825"/>
          <p14:tracePt t="7539" x="4743450" y="920750"/>
          <p14:tracePt t="7547" x="4657725" y="942975"/>
          <p14:tracePt t="7558" x="4543425" y="1006475"/>
          <p14:tracePt t="7563" x="4411663" y="1063625"/>
          <p14:tracePt t="7572" x="4279900" y="1120775"/>
          <p14:tracePt t="7579" x="4132263" y="1182688"/>
          <p14:tracePt t="7592" x="3978275" y="1239838"/>
          <p14:tracePt t="7595" x="3903663" y="1263650"/>
          <p14:tracePt t="7602" x="3789363" y="1296988"/>
          <p14:tracePt t="7610" x="3668713" y="1331913"/>
          <p14:tracePt t="7625" x="3560763" y="1360488"/>
          <p14:tracePt t="7628" x="3457575" y="1371600"/>
          <p14:tracePt t="7635" x="3371850" y="1382713"/>
          <p14:tracePt t="7642" x="3292475" y="1393825"/>
          <p14:tracePt t="7657" x="3257550" y="1393825"/>
          <p14:tracePt t="7658" x="3194050" y="1393825"/>
          <p14:tracePt t="7666" x="3160713" y="1393825"/>
          <p14:tracePt t="7674" x="3136900" y="1393825"/>
          <p14:tracePt t="7681" x="3125788" y="1393825"/>
          <p14:tracePt t="7695" x="3114675" y="1393825"/>
          <p14:tracePt t="7702" x="3103563" y="1393825"/>
          <p14:tracePt t="7888" x="3046413" y="1393825"/>
          <p14:tracePt t="7895" x="2982913" y="1371600"/>
          <p14:tracePt t="7907" x="2925763" y="1343025"/>
          <p14:tracePt t="7911" x="2857500" y="1320800"/>
          <p14:tracePt t="7919" x="2794000" y="1296988"/>
          <p14:tracePt t="7927" x="2736850" y="1285875"/>
          <p14:tracePt t="7942" x="2692400" y="1263650"/>
          <p14:tracePt t="7944" x="2657475" y="1250950"/>
          <p14:tracePt t="7952" x="2593975" y="1239838"/>
          <p14:tracePt t="7965" x="2549525" y="1217613"/>
          <p14:tracePt t="7969" x="2503488" y="1206500"/>
          <p14:tracePt t="7975" x="2463800" y="1193800"/>
          <p14:tracePt t="7992" x="2439988" y="1193800"/>
          <p14:tracePt t="7993" x="2428875" y="1182688"/>
          <p14:tracePt t="7998" x="2406650" y="1182688"/>
          <p14:tracePt t="8007" x="2393950" y="1182688"/>
          <p14:tracePt t="8014" x="2382838" y="1165225"/>
          <p14:tracePt t="8026" x="2371725" y="1154113"/>
          <p14:tracePt t="8030" x="2360613" y="1154113"/>
          <p14:tracePt t="8039" x="2360613" y="1143000"/>
          <p14:tracePt t="8046" x="2349500" y="1143000"/>
          <p14:tracePt t="8058" x="2349500" y="1131888"/>
          <p14:tracePt t="8062" x="2336800" y="1131888"/>
          <p14:tracePt t="8073" x="2336800" y="1120775"/>
          <p14:tracePt t="8092" x="2325688" y="1120775"/>
          <p14:tracePt t="8095" x="2325688" y="1108075"/>
          <p14:tracePt t="8103" x="2314575" y="1108075"/>
          <p14:tracePt t="8109" x="2314575" y="1096963"/>
          <p14:tracePt t="8124" x="2303463" y="1096963"/>
          <p14:tracePt t="8135" x="2292350" y="1085850"/>
          <p14:tracePt t="8172" x="2292350" y="1074738"/>
          <p14:tracePt t="8190" x="2274888" y="1074738"/>
          <p14:tracePt t="8204" x="2274888" y="1063625"/>
          <p14:tracePt t="8229" x="2274888" y="1050925"/>
          <p14:tracePt t="8244" x="2263775" y="1050925"/>
          <p14:tracePt t="8258" x="2263775" y="1039813"/>
          <p14:tracePt t="8261" x="2251075" y="1039813"/>
          <p14:tracePt t="8269" x="2239963" y="1028700"/>
          <p14:tracePt t="8275" x="2228850" y="1017588"/>
          <p14:tracePt t="8292" x="2217738" y="1017588"/>
          <p14:tracePt t="8307" x="2206625" y="1017588"/>
          <p14:tracePt t="8315" x="2206625" y="1006475"/>
          <p14:tracePt t="8325" x="2193925" y="1006475"/>
          <p14:tracePt t="8378" x="2182813" y="1006475"/>
          <p14:tracePt t="8402" x="2182813" y="989013"/>
          <p14:tracePt t="8424" x="2182813" y="977900"/>
          <p14:tracePt t="8687" x="2182813" y="989013"/>
          <p14:tracePt t="8696" x="2182813" y="1006475"/>
          <p14:tracePt t="8703" x="2182813" y="1028700"/>
          <p14:tracePt t="8711" x="2171700" y="1039813"/>
          <p14:tracePt t="8725" x="2160588" y="1050925"/>
          <p14:tracePt t="8739" x="2160588" y="1074738"/>
          <p14:tracePt t="8740" x="2149475" y="1108075"/>
          <p14:tracePt t="8744" x="2149475" y="1131888"/>
          <p14:tracePt t="8752" x="2136775" y="1165225"/>
          <p14:tracePt t="8758" x="2136775" y="1206500"/>
          <p14:tracePt t="8769" x="2136775" y="1250950"/>
          <p14:tracePt t="8774" x="2125663" y="1285875"/>
          <p14:tracePt t="8792" x="2125663" y="1308100"/>
          <p14:tracePt t="8793" x="2114550" y="1371600"/>
          <p14:tracePt t="8798" x="2114550" y="1393825"/>
          <p14:tracePt t="8807" x="2114550" y="1428750"/>
          <p14:tracePt t="8814" x="2114550" y="1463675"/>
          <p14:tracePt t="8825" x="2097088" y="1497013"/>
          <p14:tracePt t="8830" x="2097088" y="1549400"/>
          <p14:tracePt t="8839" x="2085975" y="1560513"/>
          <p14:tracePt t="8846" x="2085975" y="1593850"/>
          <p14:tracePt t="8858" x="2085975" y="1628775"/>
          <p14:tracePt t="8862" x="2085975" y="1663700"/>
          <p14:tracePt t="8869" x="2085975" y="1685925"/>
          <p14:tracePt t="8877" x="2085975" y="1708150"/>
          <p14:tracePt t="8891" x="2085975" y="1749425"/>
          <p14:tracePt t="8894" x="2085975" y="1771650"/>
          <p14:tracePt t="8903" x="2085975" y="1782763"/>
          <p14:tracePt t="8909" x="2085975" y="1806575"/>
          <p14:tracePt t="8925" x="2085975" y="1817688"/>
          <p14:tracePt t="8926" x="2085975" y="1828800"/>
          <p14:tracePt t="8933" x="2074863" y="1839913"/>
          <p14:tracePt t="8941" x="2074863" y="1851025"/>
          <p14:tracePt t="8949" x="2074863" y="1863725"/>
          <p14:tracePt t="8958" x="2074863" y="1874838"/>
          <p14:tracePt t="8973" x="2063750" y="1885950"/>
          <p14:tracePt t="8980" x="2063750" y="1903413"/>
          <p14:tracePt t="8996" x="2051050" y="1903413"/>
          <p14:tracePt t="9004" x="2051050" y="1914525"/>
          <p14:tracePt t="9032" x="2039938" y="1914525"/>
          <p14:tracePt t="9040" x="2039938" y="1925638"/>
          <p14:tracePt t="9044" x="2028825" y="1925638"/>
          <p14:tracePt t="9059" x="2017713" y="1925638"/>
          <p14:tracePt t="9075" x="2006600" y="1925638"/>
          <p14:tracePt t="9076" x="1993900" y="1925638"/>
          <p14:tracePt t="9085" x="1982788" y="1925638"/>
          <p14:tracePt t="9091" x="1960563" y="1925638"/>
          <p14:tracePt t="9099" x="1936750" y="1925638"/>
          <p14:tracePt t="9109" x="1908175" y="1925638"/>
          <p14:tracePt t="9115" x="1885950" y="1925638"/>
          <p14:tracePt t="9124" x="1851025" y="1925638"/>
          <p14:tracePt t="9131" x="1828800" y="1925638"/>
          <p14:tracePt t="9142" x="1806575" y="1925638"/>
          <p14:tracePt t="9146" x="1782763" y="1914525"/>
          <p14:tracePt t="9157" x="1760538" y="1914525"/>
          <p14:tracePt t="9162" x="1749425" y="1914525"/>
          <p14:tracePt t="9174" x="1720850" y="1914525"/>
          <p14:tracePt t="9178" x="1720850" y="1903413"/>
          <p14:tracePt t="9191" x="1708150" y="1903413"/>
          <p14:tracePt t="9194" x="1697038" y="1903413"/>
          <p14:tracePt t="9208" x="1697038" y="1885950"/>
          <p14:tracePt t="9211" x="1697038" y="1874838"/>
          <p14:tracePt t="9224" x="1685925" y="1851025"/>
          <p14:tracePt t="9424" x="1685925" y="1817688"/>
          <p14:tracePt t="9431" x="1685925" y="1782763"/>
          <p14:tracePt t="9440" x="1674813" y="1736725"/>
          <p14:tracePt t="9447" x="1663700" y="1685925"/>
          <p14:tracePt t="9458" x="1651000" y="1628775"/>
          <p14:tracePt t="9463" x="1639888" y="1582738"/>
          <p14:tracePt t="9471" x="1628775" y="1549400"/>
          <p14:tracePt t="9479" x="1606550" y="1463675"/>
          <p14:tracePt t="9491" x="1593850" y="1393825"/>
          <p14:tracePt t="9495" x="1593850" y="1360488"/>
          <p14:tracePt t="9502" x="1582738" y="1320800"/>
          <p14:tracePt t="9511" x="1582738" y="1285875"/>
          <p14:tracePt t="9525" x="1582738" y="1263650"/>
          <p14:tracePt t="9528" x="1582738" y="1250950"/>
          <p14:tracePt t="9536" x="1582738" y="1239838"/>
          <p14:tracePt t="9542" x="1582738" y="1228725"/>
          <p14:tracePt t="9572" x="1582738" y="1217613"/>
          <p14:tracePt t="9598" x="1582738" y="1206500"/>
          <p14:tracePt t="9608" x="1593850" y="1206500"/>
          <p14:tracePt t="9613" x="1593850" y="1193800"/>
          <p14:tracePt t="9629" x="1593850" y="1182688"/>
          <p14:tracePt t="9645" x="1593850" y="1165225"/>
          <p14:tracePt t="9653" x="1606550" y="1154113"/>
          <p14:tracePt t="9684" x="1606550" y="1143000"/>
          <p14:tracePt t="9764" x="1606550" y="1131888"/>
          <p14:tracePt t="9773" x="1606550" y="1120775"/>
          <p14:tracePt t="9788" x="1606550" y="1108075"/>
          <p14:tracePt t="9819" x="1606550" y="1096963"/>
          <p14:tracePt t="9839" x="1593850" y="1096963"/>
          <p14:tracePt t="10076" x="1582738" y="1096963"/>
          <p14:tracePt t="10168" x="1571625" y="1096963"/>
          <p14:tracePt t="10192" x="1571625" y="1085850"/>
          <p14:tracePt t="11054" x="1560513" y="1108075"/>
          <p14:tracePt t="11063" x="1560513" y="1131888"/>
          <p14:tracePt t="11072" x="1543050" y="1165225"/>
          <p14:tracePt t="11079" x="1543050" y="1193800"/>
          <p14:tracePt t="11086" x="1543050" y="1239838"/>
          <p14:tracePt t="11094" x="1531938" y="1285875"/>
          <p14:tracePt t="11109" x="1520825" y="1343025"/>
          <p14:tracePt t="11112" x="1508125" y="1406525"/>
          <p14:tracePt t="11119" x="1497013" y="1450975"/>
          <p14:tracePt t="11126" x="1485900" y="1508125"/>
          <p14:tracePt t="11141" x="1474788" y="1571625"/>
          <p14:tracePt t="11142" x="1463675" y="1617663"/>
          <p14:tracePt t="11151" x="1463675" y="1639888"/>
          <p14:tracePt t="11159" x="1450975" y="1685925"/>
          <p14:tracePt t="11165" x="1439863" y="1736725"/>
          <p14:tracePt t="11178" x="1439863" y="1760538"/>
          <p14:tracePt t="11182" x="1439863" y="1793875"/>
          <p14:tracePt t="11192" x="1428750" y="1828800"/>
          <p14:tracePt t="11198" x="1428750" y="1851025"/>
          <p14:tracePt t="11206" x="1417638" y="1874838"/>
          <p14:tracePt t="11213" x="1417638" y="1903413"/>
          <p14:tracePt t="11222" x="1417638" y="1914525"/>
          <p14:tracePt t="11229" x="1417638" y="1936750"/>
          <p14:tracePt t="11239" x="1406525" y="1949450"/>
          <p14:tracePt t="11254" x="1406525" y="1960563"/>
          <p14:tracePt t="11271" x="1406525" y="1971675"/>
          <p14:tracePt t="11340" x="1393825" y="1971675"/>
          <p14:tracePt t="11411" x="1406525" y="1982788"/>
          <p14:tracePt t="11419" x="1406525" y="1993900"/>
          <p14:tracePt t="11427" x="1417638" y="1993900"/>
          <p14:tracePt t="11442" x="1417638" y="2006600"/>
          <p14:tracePt t="11445" x="1428750" y="2017713"/>
          <p14:tracePt t="11459" x="1428750" y="2028825"/>
          <p14:tracePt t="11460" x="1428750" y="2039938"/>
          <p14:tracePt t="11474" x="1439863" y="2051050"/>
          <p14:tracePt t="11483" x="1439863" y="2063750"/>
          <p14:tracePt t="11510" x="1439863" y="2079625"/>
          <p14:tracePt t="11522" x="1428750" y="2092325"/>
          <p14:tracePt t="12092" x="1428750" y="2063750"/>
          <p14:tracePt t="12102" x="1417638" y="2039938"/>
          <p14:tracePt t="12109" x="1406525" y="2017713"/>
          <p14:tracePt t="12116" x="1406525" y="1982788"/>
          <p14:tracePt t="12126" x="1393825" y="1936750"/>
          <p14:tracePt t="12132" x="1393825" y="1903413"/>
          <p14:tracePt t="12139" x="1393825" y="1851025"/>
          <p14:tracePt t="12147" x="1382713" y="1817688"/>
          <p14:tracePt t="12157" x="1382713" y="1771650"/>
          <p14:tracePt t="12163" x="1382713" y="1736725"/>
          <p14:tracePt t="12171" x="1382713" y="1674813"/>
          <p14:tracePt t="12179" x="1382713" y="1628775"/>
          <p14:tracePt t="12193" x="1382713" y="1582738"/>
          <p14:tracePt t="12197" x="1382713" y="1508125"/>
          <p14:tracePt t="12203" x="1382713" y="1450975"/>
          <p14:tracePt t="12211" x="1382713" y="1393825"/>
          <p14:tracePt t="12226" x="1382713" y="1371600"/>
          <p14:tracePt t="12227" x="1382713" y="1320800"/>
          <p14:tracePt t="12235" x="1382713" y="1285875"/>
          <p14:tracePt t="12247" x="1382713" y="1239838"/>
          <p14:tracePt t="12253" x="1382713" y="1217613"/>
          <p14:tracePt t="12260" x="1382713" y="1193800"/>
          <p14:tracePt t="12273" x="1382713" y="1165225"/>
          <p14:tracePt t="12277" x="1382713" y="1154113"/>
          <p14:tracePt t="12282" x="1393825" y="1143000"/>
          <p14:tracePt t="12293" x="1393825" y="1131888"/>
          <p14:tracePt t="12298" x="1406525" y="1120775"/>
          <p14:tracePt t="12314" x="1406525" y="1108075"/>
          <p14:tracePt t="12326" x="1406525" y="1096963"/>
          <p14:tracePt t="12329" x="1417638" y="1096963"/>
          <p14:tracePt t="12346" x="1417638" y="1085850"/>
          <p14:tracePt t="12361" x="1417638" y="1074738"/>
          <p14:tracePt t="12377" x="1428750" y="1074738"/>
          <p14:tracePt t="12386" x="1428750" y="1063625"/>
          <p14:tracePt t="12409" x="1439863" y="1050925"/>
          <p14:tracePt t="12433" x="1450975" y="1039813"/>
          <p14:tracePt t="12448" x="1450975" y="1028700"/>
          <p14:tracePt t="12464" x="1463675" y="1017588"/>
          <p14:tracePt t="12474" x="1463675" y="1006475"/>
          <p14:tracePt t="12488" x="1463675" y="989013"/>
          <p14:tracePt t="12496" x="1463675" y="977900"/>
          <p14:tracePt t="12513" x="1474788" y="977900"/>
          <p14:tracePt t="12514" x="1474788" y="965200"/>
          <p14:tracePt t="12528" x="1474788" y="954088"/>
          <p14:tracePt t="12543" x="1474788" y="942975"/>
          <p14:tracePt t="12567" x="1485900" y="942975"/>
          <p14:tracePt t="12592" x="1485900" y="931863"/>
          <p14:tracePt t="12606" x="1497013" y="931863"/>
          <p14:tracePt t="12709" x="1497013" y="942975"/>
          <p14:tracePt t="12726" x="1508125" y="942975"/>
          <p14:tracePt t="12963" x="1497013" y="954088"/>
          <p14:tracePt t="13018" x="1497013" y="965200"/>
          <p14:tracePt t="13047" x="1485900" y="977900"/>
          <p14:tracePt t="13057" x="1485900" y="989013"/>
          <p14:tracePt t="13061" x="1485900" y="1017588"/>
          <p14:tracePt t="13066" x="1485900" y="1028700"/>
          <p14:tracePt t="13078" x="1485900" y="1050925"/>
          <p14:tracePt t="13082" x="1485900" y="1063625"/>
          <p14:tracePt t="13094" x="1485900" y="1085850"/>
          <p14:tracePt t="13098" x="1485900" y="1096963"/>
          <p14:tracePt t="13110" x="1485900" y="1120775"/>
          <p14:tracePt t="13113" x="1485900" y="1154113"/>
          <p14:tracePt t="13127" x="1485900" y="1193800"/>
          <p14:tracePt t="13130" x="1485900" y="1206500"/>
          <p14:tracePt t="13144" x="1485900" y="1239838"/>
          <p14:tracePt t="13146" x="1485900" y="1263650"/>
          <p14:tracePt t="13160" x="1485900" y="1296988"/>
          <p14:tracePt t="13161" x="1485900" y="1331913"/>
          <p14:tracePt t="13169" x="1485900" y="1371600"/>
          <p14:tracePt t="13177" x="1485900" y="1393825"/>
          <p14:tracePt t="13191" x="1485900" y="1428750"/>
          <p14:tracePt t="13195" x="1474788" y="1450975"/>
          <p14:tracePt t="13202" x="1474788" y="1485900"/>
          <p14:tracePt t="13211" x="1463675" y="1508125"/>
          <p14:tracePt t="13224" x="1450975" y="1536700"/>
          <p14:tracePt t="13225" x="1450975" y="1560513"/>
          <p14:tracePt t="13232" x="1439863" y="1582738"/>
          <p14:tracePt t="13240" x="1439863" y="1593850"/>
          <p14:tracePt t="13248" x="1428750" y="1617663"/>
          <p14:tracePt t="13260" x="1428750" y="1628775"/>
          <p14:tracePt t="13264" x="1428750" y="1639888"/>
          <p14:tracePt t="13272" x="1417638" y="1651000"/>
          <p14:tracePt t="13280" x="1417638" y="1663700"/>
          <p14:tracePt t="13291" x="1406525" y="1674813"/>
          <p14:tracePt t="13296" x="1406525" y="1685925"/>
          <p14:tracePt t="13319" x="1393825" y="1697038"/>
          <p14:tracePt t="13320" x="1393825" y="1708150"/>
          <p14:tracePt t="13351" x="1393825" y="1725613"/>
          <p14:tracePt t="13478" x="1393825" y="1736725"/>
          <p14:tracePt t="13486" x="1393825" y="1749425"/>
          <p14:tracePt t="13495" x="1406525" y="1749425"/>
          <p14:tracePt t="13506" x="1406525" y="1760538"/>
          <p14:tracePt t="13511" x="1417638" y="1782763"/>
          <p14:tracePt t="13519" x="1417638" y="1793875"/>
          <p14:tracePt t="13525" x="1428750" y="1806575"/>
          <p14:tracePt t="13540" x="1428750" y="1828800"/>
          <p14:tracePt t="13543" x="1439863" y="1851025"/>
          <p14:tracePt t="13549" x="1439863" y="1863725"/>
          <p14:tracePt t="13561" x="1450975" y="1874838"/>
          <p14:tracePt t="13565" x="1450975" y="1903413"/>
          <p14:tracePt t="13580" x="1463675" y="1925638"/>
          <p14:tracePt t="13581" x="1463675" y="1936750"/>
          <p14:tracePt t="13588" x="1463675" y="1949450"/>
          <p14:tracePt t="13596" x="1474788" y="1960563"/>
          <p14:tracePt t="13612" x="1474788" y="1971675"/>
          <p14:tracePt t="13628" x="1474788" y="1982788"/>
          <p14:tracePt t="13747" x="1474788" y="1960563"/>
          <p14:tracePt t="14017" x="1485900" y="1960563"/>
          <p14:tracePt t="14024" x="1497013" y="1960563"/>
          <p14:tracePt t="14032" x="1508125" y="1971675"/>
          <p14:tracePt t="14040" x="1531938" y="1982788"/>
          <p14:tracePt t="14048" x="1543050" y="1993900"/>
          <p14:tracePt t="14057" x="1560513" y="2006600"/>
          <p14:tracePt t="14064" x="1582738" y="2017713"/>
          <p14:tracePt t="14071" x="1593850" y="2028825"/>
          <p14:tracePt t="14079" x="1593850" y="2039938"/>
          <p14:tracePt t="14091" x="1617663" y="2051050"/>
          <p14:tracePt t="14095" x="1628775" y="2063750"/>
          <p14:tracePt t="14103" x="1639888" y="2063750"/>
          <p14:tracePt t="14118" x="1651000" y="2079625"/>
          <p14:tracePt t="14123" x="1663700" y="2092325"/>
          <p14:tracePt t="14128" x="1674813" y="2092325"/>
          <p14:tracePt t="14141" x="1685925" y="2103438"/>
          <p14:tracePt t="14145" x="1697038" y="2103438"/>
          <p14:tracePt t="14153" x="1708150" y="2114550"/>
          <p14:tracePt t="14161" x="1720850" y="2125663"/>
          <p14:tracePt t="14174" x="1731963" y="2136775"/>
          <p14:tracePt t="14178" x="1749425" y="2149475"/>
          <p14:tracePt t="14186" x="1749425" y="2160588"/>
          <p14:tracePt t="14195" x="1760538" y="2171700"/>
          <p14:tracePt t="14208" x="1771650" y="2182813"/>
          <p14:tracePt t="14222" x="1782763" y="2193925"/>
          <p14:tracePt t="14230" x="1782763" y="2206625"/>
          <p14:tracePt t="14241" x="1793875" y="2206625"/>
          <p14:tracePt t="14246" x="1793875" y="2217738"/>
          <p14:tracePt t="14254" x="1806575" y="2239963"/>
          <p14:tracePt t="14261" x="1817688" y="2239963"/>
          <p14:tracePt t="14274" x="1828800" y="2268538"/>
          <p14:tracePt t="14279" x="1839913" y="2279650"/>
          <p14:tracePt t="14286" x="1851025" y="2292350"/>
          <p14:tracePt t="14295" x="1851025" y="2303463"/>
          <p14:tracePt t="14307" x="1863725" y="2314575"/>
          <p14:tracePt t="14311" x="1863725" y="2325688"/>
          <p14:tracePt t="14318" x="1874838" y="2336800"/>
          <p14:tracePt t="14328" x="1874838" y="2349500"/>
          <p14:tracePt t="14339" x="1885950" y="2349500"/>
          <p14:tracePt t="14341" x="1885950" y="2360613"/>
          <p14:tracePt t="14348" x="1897063" y="2382838"/>
          <p14:tracePt t="14356" x="1908175" y="2382838"/>
          <p14:tracePt t="14364" x="1908175" y="2406650"/>
          <p14:tracePt t="14374" x="1925638" y="2417763"/>
          <p14:tracePt t="14391" x="1936750" y="2446338"/>
          <p14:tracePt t="14396" x="1949450" y="2457450"/>
          <p14:tracePt t="14422" x="1960563" y="2468563"/>
          <p14:tracePt t="14444" x="1960563" y="2479675"/>
          <p14:tracePt t="14459" x="1960563" y="2492375"/>
          <p14:tracePt t="14469" x="1960563" y="2503488"/>
          <p14:tracePt t="14475" x="1971675" y="2514600"/>
          <p14:tracePt t="14489" x="1971675" y="2525713"/>
          <p14:tracePt t="14492" x="1971675" y="2549525"/>
          <p14:tracePt t="14499" x="1971675" y="2560638"/>
          <p14:tracePt t="14507" x="1971675" y="2571750"/>
          <p14:tracePt t="14515" x="1971675" y="2593975"/>
          <p14:tracePt t="14524" x="1982788" y="2606675"/>
          <p14:tracePt t="14531" x="1982788" y="2622550"/>
          <p14:tracePt t="14557" x="1982788" y="2635250"/>
          <p14:tracePt t="14590" x="1982788" y="2646363"/>
          <p14:tracePt t="14610" x="1982788" y="2657475"/>
          <p14:tracePt t="14634" x="1982788" y="2668588"/>
          <p14:tracePt t="14657" x="1982788" y="2679700"/>
          <p14:tracePt t="14665" x="1982788" y="2692400"/>
          <p14:tracePt t="14681" x="1982788" y="2703513"/>
          <p14:tracePt t="14697" x="1982788" y="2714625"/>
          <p14:tracePt t="14707" x="1971675" y="2725738"/>
          <p14:tracePt t="14721" x="1971675" y="2736850"/>
          <p14:tracePt t="14745" x="1971675" y="2749550"/>
          <p14:tracePt t="15522" x="1982788" y="2736850"/>
          <p14:tracePt t="15536" x="1993900" y="2736850"/>
          <p14:tracePt t="15546" x="1993900" y="2725738"/>
          <p14:tracePt t="15557" x="2006600" y="2725738"/>
          <p14:tracePt t="15562" x="2017713" y="2714625"/>
          <p14:tracePt t="15569" x="2028825" y="2714625"/>
          <p14:tracePt t="15576" x="2039938" y="2714625"/>
          <p14:tracePt t="15590" x="2039938" y="2703513"/>
          <p14:tracePt t="15593" x="2051050" y="2703513"/>
          <p14:tracePt t="15602" x="2074863" y="2692400"/>
          <p14:tracePt t="15607" x="2085975" y="2692400"/>
          <p14:tracePt t="15615" x="2097088" y="2692400"/>
          <p14:tracePt t="15624" x="2114550" y="2679700"/>
          <p14:tracePt t="15631" x="2125663" y="2679700"/>
          <p14:tracePt t="15639" x="2136775" y="2679700"/>
          <p14:tracePt t="15647" x="2149475" y="2679700"/>
          <p14:tracePt t="15657" x="2160588" y="2668588"/>
          <p14:tracePt t="15663" x="2171700" y="2668588"/>
          <p14:tracePt t="15671" x="2182813" y="2668588"/>
          <p14:tracePt t="15679" x="2193925" y="2668588"/>
          <p14:tracePt t="15691" x="2206625" y="2668588"/>
          <p14:tracePt t="15696" x="2217738" y="2668588"/>
          <p14:tracePt t="15710" x="2228850" y="2668588"/>
          <p14:tracePt t="15726" x="2239963" y="2668588"/>
          <p14:tracePt t="15741" x="2251075" y="2668588"/>
          <p14:tracePt t="15742" x="2263775" y="2668588"/>
          <p14:tracePt t="15742" x="2274888" y="2668588"/>
          <p14:tracePt t="15758" x="2292350" y="2668588"/>
          <p14:tracePt t="15773" x="2303463" y="2668588"/>
          <p14:tracePt t="15776" x="2314575" y="2668588"/>
          <p14:tracePt t="15782" x="2314575" y="2679700"/>
          <p14:tracePt t="15790" x="2325688" y="2692400"/>
          <p14:tracePt t="15797" x="2336800" y="2703513"/>
          <p14:tracePt t="15808" x="2349500" y="2714625"/>
          <p14:tracePt t="15814" x="2349500" y="2725738"/>
          <p14:tracePt t="15821" x="2360613" y="2749550"/>
          <p14:tracePt t="15830" x="2360613" y="2760663"/>
          <p14:tracePt t="15840" x="2371725" y="2782888"/>
          <p14:tracePt t="15846" x="2371725" y="2800350"/>
          <p14:tracePt t="15853" x="2382838" y="2811463"/>
          <p14:tracePt t="15863" x="2382838" y="2835275"/>
          <p14:tracePt t="15874" x="2382838" y="2846388"/>
          <p14:tracePt t="15879" x="2382838" y="2857500"/>
          <p14:tracePt t="15886" x="2382838" y="2868613"/>
          <p14:tracePt t="15896" x="2382838" y="2879725"/>
          <p14:tracePt t="15909" x="2393950" y="2892425"/>
          <p14:tracePt t="15918" x="2393950" y="2903538"/>
          <p14:tracePt t="15924" x="2393950" y="2914650"/>
          <p14:tracePt t="15932" x="2393950" y="2925763"/>
          <p14:tracePt t="15942" x="2393950" y="2936875"/>
          <p14:tracePt t="15948" x="2393950" y="2949575"/>
          <p14:tracePt t="15956" x="2393950" y="2960688"/>
          <p14:tracePt t="15964" x="2393950" y="2971800"/>
          <p14:tracePt t="15974" x="2393950" y="2989263"/>
          <p14:tracePt t="15980" x="2393950" y="3000375"/>
          <p14:tracePt t="15996" x="2393950" y="3011488"/>
          <p14:tracePt t="15997" x="2393950" y="3022600"/>
          <p14:tracePt t="16003" x="2393950" y="3035300"/>
          <p14:tracePt t="16013" x="2393950" y="3046413"/>
          <p14:tracePt t="16024" x="2393950" y="3057525"/>
          <p14:tracePt t="16029" x="2393950" y="3068638"/>
          <p14:tracePt t="16035" x="2393950" y="3079750"/>
          <p14:tracePt t="16043" x="2393950" y="3092450"/>
          <p14:tracePt t="16059" x="2393950" y="3103563"/>
          <p14:tracePt t="16068" x="2393950" y="3114675"/>
          <p14:tracePt t="16075" x="2393950" y="3125788"/>
          <p14:tracePt t="16091" x="2393950" y="3136900"/>
          <p14:tracePt t="16098" x="2393950" y="3149600"/>
          <p14:tracePt t="16124" x="2393950" y="3165475"/>
          <p14:tracePt t="16851" x="2393950" y="3149600"/>
          <p14:tracePt t="16873" x="2393950" y="3136900"/>
          <p14:tracePt t="16876" x="2406650" y="3136900"/>
          <p14:tracePt t="16882" x="2406650" y="3125788"/>
          <p14:tracePt t="16898" x="2406650" y="3114675"/>
          <p14:tracePt t="16908" x="2417763" y="3114675"/>
          <p14:tracePt t="16914" x="2417763" y="3103563"/>
          <p14:tracePt t="16930" x="2428875" y="3103563"/>
          <p14:tracePt t="16947" x="2439988" y="3092450"/>
          <p14:tracePt t="16972" x="2451100" y="3092450"/>
          <p14:tracePt t="17005" x="2463800" y="3092450"/>
          <p14:tracePt t="17025" x="2463800" y="3079750"/>
          <p14:tracePt t="17097" x="2479675" y="3079750"/>
          <p14:tracePt t="17128" x="2492375" y="3079750"/>
          <p14:tracePt t="17144" x="2503488" y="3079750"/>
          <p14:tracePt t="17157" x="2514600" y="3079750"/>
          <p14:tracePt t="17160" x="2525713" y="3079750"/>
          <p14:tracePt t="17169" x="2560638" y="3079750"/>
          <p14:tracePt t="17175" x="2571750" y="3079750"/>
          <p14:tracePt t="17191" x="2640013" y="3079750"/>
          <p14:tracePt t="17199" x="2679700" y="3092450"/>
          <p14:tracePt t="17207" x="2714625" y="3103563"/>
          <p14:tracePt t="17215" x="2749550" y="3114675"/>
          <p14:tracePt t="17226" x="2760663" y="3125788"/>
          <p14:tracePt t="17231" x="2794000" y="3136900"/>
          <p14:tracePt t="17239" x="2817813" y="3149600"/>
          <p14:tracePt t="17247" x="2846388" y="3165475"/>
          <p14:tracePt t="17258" x="2868613" y="3178175"/>
          <p14:tracePt t="17264" x="2879725" y="3200400"/>
          <p14:tracePt t="17270" x="2903538" y="3222625"/>
          <p14:tracePt t="17278" x="2903538" y="3235325"/>
          <p14:tracePt t="17291" x="2914650" y="3246438"/>
          <p14:tracePt t="17296" x="2925763" y="3268663"/>
          <p14:tracePt t="17302" x="2925763" y="3279775"/>
          <p14:tracePt t="17310" x="2936875" y="3292475"/>
          <p14:tracePt t="17327" x="2936875" y="3314700"/>
          <p14:tracePt t="17328" x="2936875" y="3325813"/>
          <p14:tracePt t="17336" x="2949575" y="3343275"/>
          <p14:tracePt t="17342" x="2949575" y="3365500"/>
          <p14:tracePt t="17356" x="2949575" y="3378200"/>
          <p14:tracePt t="17358" x="2949575" y="3400425"/>
          <p14:tracePt t="17365" x="2949575" y="3411538"/>
          <p14:tracePt t="17373" x="2949575" y="3435350"/>
          <p14:tracePt t="17381" x="2949575" y="3446463"/>
          <p14:tracePt t="17391" x="2949575" y="3468688"/>
          <p14:tracePt t="17398" x="2949575" y="3479800"/>
          <p14:tracePt t="17405" x="2949575" y="3492500"/>
          <p14:tracePt t="17414" x="2949575" y="3503613"/>
          <p14:tracePt t="17425" x="2949575" y="3532188"/>
          <p14:tracePt t="17436" x="2949575" y="3543300"/>
          <p14:tracePt t="17444" x="2949575" y="3554413"/>
          <p14:tracePt t="17457" x="2949575" y="3565525"/>
          <p14:tracePt t="17460" x="2949575" y="3578225"/>
          <p14:tracePt t="17469" x="2949575" y="3589338"/>
          <p14:tracePt t="17476" x="2949575" y="3600450"/>
          <p14:tracePt t="17492" x="2949575" y="3622675"/>
          <p14:tracePt t="17508" x="2949575" y="3635375"/>
          <p14:tracePt t="17515" x="2949575" y="3646488"/>
          <p14:tracePt t="17530" x="2949575" y="3668713"/>
          <p14:tracePt t="17539" x="2949575" y="3692525"/>
          <p14:tracePt t="17548" x="2949575" y="3721100"/>
          <p14:tracePt t="17557" x="2949575" y="3743325"/>
          <p14:tracePt t="17565" x="2949575" y="3765550"/>
          <p14:tracePt t="17571" x="2949575" y="3811588"/>
          <p14:tracePt t="17581" x="2949575" y="3822700"/>
          <p14:tracePt t="17593" x="2949575" y="3868738"/>
          <p14:tracePt t="17597" x="2949575" y="3886200"/>
          <p14:tracePt t="17614" x="2949575" y="3954463"/>
          <p14:tracePt t="17625" x="2949575" y="3989388"/>
          <p14:tracePt t="17635" x="2949575" y="4022725"/>
          <p14:tracePt t="17636" x="2949575" y="4046538"/>
          <p14:tracePt t="17642" x="2949575" y="4086225"/>
          <p14:tracePt t="17657" x="2949575" y="4108450"/>
          <p14:tracePt t="17659" x="2949575" y="4132263"/>
          <p14:tracePt t="17669" x="2949575" y="4154488"/>
          <p14:tracePt t="17674" x="2949575" y="4178300"/>
          <p14:tracePt t="17691" x="2949575" y="4222750"/>
          <p14:tracePt t="17698" x="2949575" y="4251325"/>
          <p14:tracePt t="17706" x="2949575" y="4264025"/>
          <p14:tracePt t="17714" x="2949575" y="4275138"/>
          <p14:tracePt t="17724" x="2949575" y="4286250"/>
          <p14:tracePt t="17731" x="2936875" y="4286250"/>
          <p14:tracePt t="17737" x="2903538" y="4286250"/>
          <p14:tracePt t="17745" x="2846388" y="4286250"/>
          <p14:tracePt t="17757" x="2771775" y="4286250"/>
          <p14:tracePt t="17762" x="2736850" y="4286250"/>
          <p14:tracePt t="17769" x="2668588" y="4275138"/>
          <p14:tracePt t="17777" x="2628900" y="4275138"/>
          <p14:tracePt t="17790" x="2582863" y="4264025"/>
          <p14:tracePt t="17794" x="2536825" y="4251325"/>
          <p14:tracePt t="17802" x="2503488" y="4235450"/>
          <p14:tracePt t="17809" x="2463800" y="4222750"/>
          <p14:tracePt t="17824" x="2428875" y="4222750"/>
          <p14:tracePt t="17825" x="2406650" y="4211638"/>
          <p14:tracePt t="17832" x="2382838" y="4200525"/>
          <p14:tracePt t="17840" x="2360613" y="4189413"/>
          <p14:tracePt t="17848" x="2336800" y="4165600"/>
          <p14:tracePt t="17859" x="2325688" y="4154488"/>
          <p14:tracePt t="17865" x="2303463" y="4143375"/>
          <p14:tracePt t="17872" x="2292350" y="4121150"/>
          <p14:tracePt t="17881" x="2274888" y="4108450"/>
          <p14:tracePt t="17891" x="2263775" y="4086225"/>
          <p14:tracePt t="17898" x="2251075" y="4075113"/>
          <p14:tracePt t="17905" x="2251075" y="4057650"/>
          <p14:tracePt t="17914" x="2239963" y="4046538"/>
          <p14:tracePt t="17924" x="2239963" y="4022725"/>
          <p14:tracePt t="17931" x="2239963" y="4011613"/>
          <p14:tracePt t="17936" x="2228850" y="4000500"/>
          <p14:tracePt t="17948" x="2228850" y="3989388"/>
          <p14:tracePt t="17957" x="2228850" y="3965575"/>
          <p14:tracePt t="17964" x="2228850" y="3954463"/>
          <p14:tracePt t="17971" x="2228850" y="3943350"/>
          <p14:tracePt t="17981" x="2228850" y="3921125"/>
          <p14:tracePt t="17991" x="2228850" y="3897313"/>
          <p14:tracePt t="17992" x="2228850" y="3886200"/>
          <p14:tracePt t="17999" x="2228850" y="3857625"/>
          <p14:tracePt t="18007" x="2228850" y="3835400"/>
          <p14:tracePt t="18015" x="2228850" y="3811588"/>
          <p14:tracePt t="18024" x="2228850" y="3800475"/>
          <p14:tracePt t="18031" x="2239963" y="3778250"/>
          <p14:tracePt t="18038" x="2251075" y="3765550"/>
          <p14:tracePt t="18048" x="2274888" y="3743325"/>
          <p14:tracePt t="18057" x="2314575" y="3721100"/>
          <p14:tracePt t="18065" x="2336800" y="3721100"/>
          <p14:tracePt t="18070" x="2371725" y="3708400"/>
          <p14:tracePt t="18081" x="2417763" y="3708400"/>
          <p14:tracePt t="18091" x="2439988" y="3708400"/>
          <p14:tracePt t="18099" x="2479675" y="3692525"/>
          <p14:tracePt t="18105" x="2503488" y="3692525"/>
          <p14:tracePt t="18115" x="2525713" y="3692525"/>
          <p14:tracePt t="18126" x="2549525" y="3692525"/>
          <p14:tracePt t="18128" x="2560638" y="3692525"/>
          <p14:tracePt t="18348" x="2560638" y="3732213"/>
          <p14:tracePt t="18355" x="2571750" y="3765550"/>
          <p14:tracePt t="18364" x="2582863" y="3789363"/>
          <p14:tracePt t="18373" x="2593975" y="3822700"/>
          <p14:tracePt t="18379" x="2617788" y="3846513"/>
          <p14:tracePt t="18387" x="2628900" y="3868738"/>
          <p14:tracePt t="18406" x="2640013" y="3908425"/>
          <p14:tracePt t="18407" x="2668588" y="3978275"/>
          <p14:tracePt t="18411" x="2679700" y="4035425"/>
          <p14:tracePt t="18424" x="2703513" y="4108450"/>
          <p14:tracePt t="18429" x="2714625" y="4189413"/>
          <p14:tracePt t="18436" x="2725738" y="4275138"/>
          <p14:tracePt t="18442" x="2736850" y="4343400"/>
          <p14:tracePt t="18458" x="2736850" y="4378325"/>
          <p14:tracePt t="18458" x="2749550" y="4440238"/>
          <p14:tracePt t="18466" x="2749550" y="4475163"/>
          <p14:tracePt t="18474" x="2749550" y="4521200"/>
          <p14:tracePt t="18482" x="2749550" y="4543425"/>
          <p14:tracePt t="18491" x="2749550" y="4578350"/>
          <p14:tracePt t="18499" x="2749550" y="4589463"/>
          <p14:tracePt t="18506" x="2749550" y="4606925"/>
          <p14:tracePt t="18515" x="2736850" y="4618038"/>
          <p14:tracePt t="18524" x="2736850" y="4629150"/>
          <p14:tracePt t="18537" x="2736850" y="4640263"/>
          <p14:tracePt t="18545" x="2725738" y="4640263"/>
          <p14:tracePt t="18561" x="2725738" y="4651375"/>
          <p14:tracePt t="18698" x="2736850" y="4651375"/>
          <p14:tracePt t="18704" x="2749550" y="4651375"/>
          <p14:tracePt t="18711" x="2760663" y="4651375"/>
          <p14:tracePt t="18719" x="2771775" y="4651375"/>
          <p14:tracePt t="18727" x="2794000" y="4651375"/>
          <p14:tracePt t="18740" x="2817813" y="4664075"/>
          <p14:tracePt t="18744" x="2846388" y="4664075"/>
          <p14:tracePt t="18752" x="2868613" y="4664075"/>
          <p14:tracePt t="18759" x="2892425" y="4675188"/>
          <p14:tracePt t="18774" x="2914650" y="4675188"/>
          <p14:tracePt t="18775" x="2936875" y="4675188"/>
          <p14:tracePt t="18783" x="2949575" y="4686300"/>
          <p14:tracePt t="18791" x="2971800" y="4697413"/>
          <p14:tracePt t="18806" x="2994025" y="4708525"/>
          <p14:tracePt t="18808" x="3022600" y="4721225"/>
          <p14:tracePt t="18815" x="3035300" y="4732338"/>
          <p14:tracePt t="18822" x="3057525" y="4743450"/>
          <p14:tracePt t="18832" x="3068638" y="4754563"/>
          <p14:tracePt t="18841" x="3079750" y="4765675"/>
          <p14:tracePt t="18848" x="3092450" y="4778375"/>
          <p14:tracePt t="18854" x="3103563" y="4778375"/>
          <p14:tracePt t="18862" x="3103563" y="4794250"/>
          <p14:tracePt t="18874" x="3114675" y="4794250"/>
          <p14:tracePt t="18886" x="3125788" y="4794250"/>
          <p14:tracePt t="18894" x="3136900" y="4794250"/>
          <p14:tracePt t="18908" x="3149600" y="4794250"/>
          <p14:tracePt t="18909" x="3160713" y="4794250"/>
          <p14:tracePt t="18919" x="3182938" y="4794250"/>
          <p14:tracePt t="18937" x="3211513" y="4794250"/>
          <p14:tracePt t="18938" x="3222625" y="4794250"/>
          <p14:tracePt t="18942" x="3246438" y="4806950"/>
          <p14:tracePt t="18949" x="3257550" y="4806950"/>
          <p14:tracePt t="18959" x="3268663" y="4806950"/>
          <p14:tracePt t="18966" x="3279775" y="4806950"/>
          <p14:tracePt t="18991" x="3292475" y="4806950"/>
          <p14:tracePt t="18998" x="3292475" y="4818063"/>
          <p14:tracePt t="19036" x="3303588" y="4818063"/>
          <p14:tracePt t="19044" x="3303588" y="4829175"/>
          <p14:tracePt t="19060" x="3314700" y="4840288"/>
          <p14:tracePt t="19076" x="3314700" y="4851400"/>
          <p14:tracePt t="19090" x="3314700" y="4864100"/>
          <p14:tracePt t="19091" x="3325813" y="4864100"/>
          <p14:tracePt t="19099" x="3325813" y="4875213"/>
          <p14:tracePt t="19107" x="3325813" y="4886325"/>
          <p14:tracePt t="19115" x="3325813" y="4897438"/>
          <p14:tracePt t="19132" x="3325813" y="4908550"/>
          <p14:tracePt t="19139" x="3325813" y="4921250"/>
          <p14:tracePt t="19148" x="3325813" y="4932363"/>
          <p14:tracePt t="19157" x="3325813" y="4943475"/>
          <p14:tracePt t="19163" x="3325813" y="4954588"/>
          <p14:tracePt t="19171" x="3325813" y="4972050"/>
          <p14:tracePt t="19179" x="3325813" y="4983163"/>
          <p14:tracePt t="19191" x="3325813" y="4994275"/>
          <p14:tracePt t="19209" x="3325813" y="5006975"/>
          <p14:tracePt t="19220" x="3314700" y="5006975"/>
          <p14:tracePt t="19240" x="3314700" y="5018088"/>
          <p14:tracePt t="19258" x="3303588" y="5018088"/>
          <p14:tracePt t="19274" x="3292475" y="5018088"/>
          <p14:tracePt t="19283" x="3292475" y="5029200"/>
          <p14:tracePt t="19291" x="3279775" y="5029200"/>
          <p14:tracePt t="19299" x="3268663" y="5029200"/>
          <p14:tracePt t="19305" x="3257550" y="5029200"/>
          <p14:tracePt t="19313" x="3246438" y="5029200"/>
          <p14:tracePt t="19322" x="3235325" y="5029200"/>
          <p14:tracePt t="19329" x="3222625" y="5029200"/>
          <p14:tracePt t="19337" x="3194050" y="5029200"/>
          <p14:tracePt t="19345" x="3182938" y="5029200"/>
          <p14:tracePt t="19354" x="3171825" y="5029200"/>
          <p14:tracePt t="19361" x="3160713" y="5018088"/>
          <p14:tracePt t="19370" x="3149600" y="5018088"/>
          <p14:tracePt t="19377" x="3149600" y="5006975"/>
          <p14:tracePt t="19392" x="3136900" y="5006975"/>
          <p14:tracePt t="19403" x="3136900" y="4994275"/>
          <p14:tracePt t="19416" x="3136900" y="4983163"/>
          <p14:tracePt t="19432" x="3136900" y="4972050"/>
          <p14:tracePt t="19449" x="3136900" y="4954588"/>
          <p14:tracePt t="19456" x="3136900" y="4943475"/>
          <p14:tracePt t="19473" x="3160713" y="4932363"/>
          <p14:tracePt t="19474" x="3182938" y="4908550"/>
          <p14:tracePt t="19480" x="3211513" y="4897438"/>
          <p14:tracePt t="19488" x="3246438" y="4886325"/>
          <p14:tracePt t="19495" x="3279775" y="4851400"/>
          <p14:tracePt t="19505" x="3314700" y="4829175"/>
          <p14:tracePt t="19511" x="3349625" y="4818063"/>
          <p14:tracePt t="19522" x="3389313" y="4794250"/>
          <p14:tracePt t="19527" x="3435350" y="4765675"/>
          <p14:tracePt t="19538" x="3468688" y="4754563"/>
          <p14:tracePt t="19543" x="3514725" y="4732338"/>
          <p14:tracePt t="19553" x="3560763" y="4732338"/>
          <p14:tracePt t="19559" x="3611563" y="4721225"/>
          <p14:tracePt t="19571" x="3668713" y="4721225"/>
          <p14:tracePt t="19575" x="3714750" y="4721225"/>
          <p14:tracePt t="19586" x="3778250" y="4721225"/>
          <p14:tracePt t="19590" x="3846513" y="4721225"/>
          <p14:tracePt t="19603" x="3857625" y="4721225"/>
          <p14:tracePt t="19606" x="3903663" y="4721225"/>
          <p14:tracePt t="19616" x="3925888" y="4721225"/>
          <p14:tracePt t="19622" x="3954463" y="4721225"/>
          <p14:tracePt t="19632" x="3978275" y="4721225"/>
          <p14:tracePt t="19639" x="3989388" y="4732338"/>
          <p14:tracePt t="19649" x="3989388" y="4743450"/>
          <p14:tracePt t="19655" x="4000500" y="4765675"/>
          <p14:tracePt t="19666" x="4000500" y="4778375"/>
          <p14:tracePt t="19672" x="4000500" y="4818063"/>
          <p14:tracePt t="19683" x="4000500" y="4851400"/>
          <p14:tracePt t="19688" x="3978275" y="4886325"/>
          <p14:tracePt t="19704" x="3954463" y="4932363"/>
          <p14:tracePt t="19705" x="3914775" y="4972050"/>
          <p14:tracePt t="19709" x="3868738" y="5018088"/>
          <p14:tracePt t="19720" x="3811588" y="5064125"/>
          <p14:tracePt t="19725" x="3754438" y="5108575"/>
          <p14:tracePt t="19740" x="3679825" y="5160963"/>
          <p14:tracePt t="19741" x="3622675" y="5194300"/>
          <p14:tracePt t="19755" x="3560763" y="5229225"/>
          <p14:tracePt t="19759" x="3492500" y="5264150"/>
          <p14:tracePt t="19769" x="3435350" y="5275263"/>
          <p14:tracePt t="19774" x="3411538" y="5286375"/>
          <p14:tracePt t="19787" x="3371850" y="5297488"/>
          <p14:tracePt t="19791" x="3325813" y="5297488"/>
          <p14:tracePt t="19802" x="3303588" y="5308600"/>
          <p14:tracePt t="19805" x="3279775" y="5308600"/>
          <p14:tracePt t="19816" x="3268663" y="5308600"/>
          <p14:tracePt t="19822" x="3257550" y="5308600"/>
          <p14:tracePt t="19833" x="3246438" y="5308600"/>
          <p14:tracePt t="19838" x="3246438" y="5297488"/>
          <p14:tracePt t="19849" x="3246438" y="5286375"/>
          <p14:tracePt t="19855" x="3235325" y="5251450"/>
          <p14:tracePt t="20034" x="3235325" y="5264150"/>
          <p14:tracePt t="20041" x="3222625" y="5286375"/>
          <p14:tracePt t="20058" x="3211513" y="5297488"/>
          <p14:tracePt t="20076" x="3194050" y="5297488"/>
          <p14:tracePt t="20079" x="3182938" y="5308600"/>
          <p14:tracePt t="20090" x="3171825" y="5308600"/>
          <p14:tracePt t="20097" x="3160713" y="5308600"/>
          <p14:tracePt t="20108" x="3149600" y="5308600"/>
          <p14:tracePt t="20121" x="3149600" y="5286375"/>
          <p14:tracePt t="20128" x="3149600" y="5275263"/>
          <p14:tracePt t="20141" x="3149600" y="5251450"/>
          <p14:tracePt t="20146" x="3160713" y="5229225"/>
          <p14:tracePt t="20153" x="3182938" y="5218113"/>
          <p14:tracePt t="20160" x="3222625" y="5207000"/>
          <p14:tracePt t="20174" x="3257550" y="5194300"/>
          <p14:tracePt t="20179" x="3292475" y="5183188"/>
          <p14:tracePt t="20186" x="3336925" y="5183188"/>
          <p14:tracePt t="20192" x="3371850" y="5183188"/>
          <p14:tracePt t="20208" x="3446463" y="5183188"/>
          <p14:tracePt t="20219" x="3479800" y="5183188"/>
          <p14:tracePt t="20224" x="3514725" y="5194300"/>
          <p14:tracePt t="20240" x="3549650" y="5218113"/>
          <p14:tracePt t="20241" x="3578225" y="5240338"/>
          <p14:tracePt t="20247" x="3600450" y="5275263"/>
          <p14:tracePt t="20255" x="3611563" y="5321300"/>
          <p14:tracePt t="20274" x="3622675" y="5360988"/>
          <p14:tracePt t="20277" x="3622675" y="5407025"/>
          <p14:tracePt t="20290" x="3622675" y="5451475"/>
          <p14:tracePt t="20291" x="3622675" y="5497513"/>
          <p14:tracePt t="20295" x="3611563" y="5549900"/>
          <p14:tracePt t="20303" x="3600450" y="5561013"/>
          <p14:tracePt t="20311" x="3560763" y="5629275"/>
          <p14:tracePt t="20324" x="3549650" y="5640388"/>
          <p14:tracePt t="20329" x="3525838" y="5675313"/>
          <p14:tracePt t="20336" x="3514725" y="5715000"/>
          <p14:tracePt t="20343" x="3492500" y="5737225"/>
          <p14:tracePt t="20357" x="3479800" y="5761038"/>
          <p14:tracePt t="20361" x="3457575" y="5794375"/>
          <p14:tracePt t="20369" x="3446463" y="5807075"/>
          <p14:tracePt t="20374" x="3435350" y="5829300"/>
          <p14:tracePt t="20401" x="3422650" y="5851525"/>
          <p14:tracePt t="20402" x="3422650" y="5868988"/>
          <p14:tracePt t="20406" x="3411538" y="5868988"/>
          <p14:tracePt t="20422" x="3411538" y="5880100"/>
          <p14:tracePt t="20469" x="3411538" y="5892800"/>
          <p14:tracePt t="20557" x="3422650" y="5903913"/>
          <p14:tracePt t="20574" x="3435350" y="5903913"/>
          <p14:tracePt t="20588" x="3446463" y="5915025"/>
          <p14:tracePt t="20608" x="3457575" y="5926138"/>
          <p14:tracePt t="20612" x="3468688" y="5937250"/>
          <p14:tracePt t="20620" x="3479800" y="5949950"/>
          <p14:tracePt t="20628" x="3503613" y="5972175"/>
          <p14:tracePt t="20641" x="3514725" y="5994400"/>
          <p14:tracePt t="20645" x="3525838" y="6007100"/>
          <p14:tracePt t="20652" x="3549650" y="6029325"/>
          <p14:tracePt t="20659" x="3578225" y="6057900"/>
          <p14:tracePt t="20674" x="3589338" y="6080125"/>
          <p14:tracePt t="20675" x="3611563" y="6092825"/>
          <p14:tracePt t="20685" x="3622675" y="6103938"/>
          <p14:tracePt t="20691" x="3635375" y="6126163"/>
          <p14:tracePt t="20706" x="3646488" y="6137275"/>
          <p14:tracePt t="20708" x="3657600" y="6149975"/>
          <p14:tracePt t="20716" x="3657600" y="6161088"/>
          <p14:tracePt t="20722" x="3668713" y="6161088"/>
          <p14:tracePt t="20730" x="3679825" y="6172200"/>
          <p14:tracePt t="20741" x="3679825" y="6183313"/>
          <p14:tracePt t="20747" x="3692525" y="6194425"/>
          <p14:tracePt t="20762" x="3703638" y="6194425"/>
          <p14:tracePt t="20774" x="3703638" y="6207125"/>
          <p14:tracePt t="20786" x="3714750" y="6207125"/>
          <p14:tracePt t="20809" x="3725863" y="6218238"/>
          <p14:tracePt t="20824" x="3736975" y="6235700"/>
          <p14:tracePt t="21222" x="3736975" y="6269038"/>
          <p14:tracePt t="21229" x="3736975" y="6303963"/>
          <p14:tracePt t="21237" x="3736975" y="6350000"/>
          <p14:tracePt t="21245" x="3736975" y="6383338"/>
          <p14:tracePt t="21257" x="3736975" y="6446838"/>
          <p14:tracePt t="21261" x="3754438" y="6492875"/>
          <p14:tracePt t="21269" x="3754438" y="6537325"/>
          <p14:tracePt t="21277" x="3765550" y="6561138"/>
          <p14:tracePt t="21290" x="3765550" y="6600825"/>
          <p14:tracePt t="21293" x="3778250" y="6635750"/>
          <p14:tracePt t="21302" x="3778250" y="6657975"/>
          <p14:tracePt t="21308" x="3778250" y="6692900"/>
          <p14:tracePt t="21323" x="3789363" y="6715125"/>
          <p14:tracePt t="21324" x="3789363" y="6726238"/>
          <p14:tracePt t="21335" x="3789363" y="6737350"/>
          <p14:tracePt t="21344" x="3789363" y="6761163"/>
          <p14:tracePt t="21351" x="3789363" y="6778625"/>
          <p14:tracePt t="21356" x="3800475" y="6789738"/>
          <p14:tracePt t="21374" x="3800475" y="6800850"/>
          <p14:tracePt t="21389" x="3800475" y="6811963"/>
          <p14:tracePt t="21412" x="3811588" y="6811963"/>
          <p14:tracePt t="22599" x="3811588" y="6789738"/>
          <p14:tracePt t="22607" x="3811588" y="6750050"/>
          <p14:tracePt t="22615" x="3811588" y="6704013"/>
          <p14:tracePt t="22625" x="3811588" y="6657975"/>
          <p14:tracePt t="22631" x="3846513" y="6583363"/>
          <p14:tracePt t="22639" x="3868738" y="6515100"/>
          <p14:tracePt t="22647" x="3914775" y="6361113"/>
          <p14:tracePt t="22658" x="3989388" y="6183313"/>
          <p14:tracePt t="22663" x="4046538" y="5994400"/>
          <p14:tracePt t="22677" x="4121150" y="5807075"/>
          <p14:tracePt t="22680" x="4178300" y="5618163"/>
          <p14:tracePt t="22687" x="4235450" y="5394325"/>
          <p14:tracePt t="22694" x="4292600" y="5194300"/>
          <p14:tracePt t="22709" x="4343400" y="5006975"/>
          <p14:tracePt t="22710" x="4389438" y="4829175"/>
          <p14:tracePt t="22720" x="4422775" y="4651375"/>
          <p14:tracePt t="22726" x="4457700" y="4497388"/>
          <p14:tracePt t="22742" x="4468813" y="4411663"/>
          <p14:tracePt t="22743" x="4486275" y="4275138"/>
          <p14:tracePt t="22757" x="4508500" y="4154488"/>
          <p14:tracePt t="22758" x="4521200" y="4057650"/>
          <p14:tracePt t="22770" x="4532313" y="3965575"/>
          <p14:tracePt t="22773" x="4543425" y="3886200"/>
          <p14:tracePt t="22781" x="4543425" y="3857625"/>
          <p14:tracePt t="22792" x="4543425" y="3800475"/>
          <p14:tracePt t="22797" x="4543425" y="3743325"/>
          <p14:tracePt t="22805" x="4543425" y="3721100"/>
          <p14:tracePt t="23058" x="4543425" y="3692525"/>
          <p14:tracePt t="23069" x="4543425" y="3668713"/>
          <p14:tracePt t="23075" x="4565650" y="3635375"/>
          <p14:tracePt t="23082" x="4578350" y="3589338"/>
          <p14:tracePt t="23092" x="4622800" y="3503613"/>
          <p14:tracePt t="23098" x="4686300" y="3400425"/>
          <p14:tracePt t="23106" x="4754563" y="3268663"/>
          <p14:tracePt t="23114" x="4851400" y="3092450"/>
          <p14:tracePt t="23125" x="5011738" y="2771775"/>
          <p14:tracePt t="23130" x="5143500" y="2549525"/>
          <p14:tracePt t="23137" x="5218113" y="2428875"/>
          <p14:tracePt t="23146" x="5451475" y="2028825"/>
          <p14:tracePt t="23158" x="5607050" y="1771650"/>
          <p14:tracePt t="23162" x="5675313" y="1663700"/>
          <p14:tracePt t="23170" x="5818188" y="1439863"/>
          <p14:tracePt t="23177" x="5949950" y="1263650"/>
          <p14:tracePt t="23192" x="5994400" y="1182688"/>
          <p14:tracePt t="23196" x="6075363" y="1039813"/>
          <p14:tracePt t="23204" x="6149975" y="931863"/>
          <p14:tracePt t="23214" x="6194425" y="839788"/>
          <p14:tracePt t="23221" x="6207125" y="800100"/>
          <p14:tracePt t="23225" x="6240463" y="754063"/>
          <p14:tracePt t="23242" x="6251575" y="720725"/>
          <p14:tracePt t="23244" x="6264275" y="696913"/>
          <p14:tracePt t="23253" x="6275388" y="685800"/>
          <p14:tracePt t="23573" x="6286500" y="685800"/>
          <p14:tracePt t="23589" x="6297613" y="685800"/>
          <p14:tracePt t="23597" x="6297613" y="696913"/>
          <p14:tracePt t="23623" x="6315075" y="696913"/>
          <p14:tracePt t="23628" x="6315075" y="708025"/>
          <p14:tracePt t="23644" x="6326188" y="708025"/>
          <p14:tracePt t="23669" x="6337300" y="720725"/>
          <p14:tracePt t="23708" x="6337300" y="731838"/>
          <p14:tracePt t="23723" x="6326188" y="731838"/>
          <p14:tracePt t="23731" x="6315075" y="742950"/>
          <p14:tracePt t="23743" x="6297613" y="742950"/>
          <p14:tracePt t="23748" x="6286500" y="754063"/>
          <p14:tracePt t="23763" x="6275388" y="765175"/>
          <p14:tracePt t="23779" x="6264275" y="777875"/>
          <p14:tracePt t="23811" x="6264275" y="788988"/>
          <p14:tracePt t="24105" x="6251575" y="788988"/>
          <p14:tracePt t="24112" x="6240463" y="788988"/>
          <p14:tracePt t="24127" x="6229350" y="788988"/>
          <p14:tracePt t="24143" x="6218238" y="788988"/>
          <p14:tracePt t="24974" x="6229350" y="788988"/>
          <p14:tracePt t="25093" x="6207125" y="788988"/>
          <p14:tracePt t="25105" x="6172200" y="788988"/>
          <p14:tracePt t="25109" x="6137275" y="788988"/>
          <p14:tracePt t="25125" x="6086475" y="788988"/>
          <p14:tracePt t="25126" x="6040438" y="788988"/>
          <p14:tracePt t="25135" x="5983288" y="788988"/>
          <p14:tracePt t="25141" x="5921375" y="788988"/>
          <p14:tracePt t="25149" x="5897563" y="788988"/>
          <p14:tracePt t="25159" x="5851525" y="788988"/>
          <p14:tracePt t="25165" x="5818188" y="788988"/>
          <p14:tracePt t="25172" x="5772150" y="817563"/>
          <p14:tracePt t="25181" x="5743575" y="828675"/>
          <p14:tracePt t="25192" x="5732463" y="850900"/>
          <p14:tracePt t="25378" x="5754688" y="850900"/>
          <p14:tracePt t="25387" x="5783263" y="850900"/>
          <p14:tracePt t="25394" x="5807075" y="863600"/>
          <p14:tracePt t="25408" x="5851525" y="885825"/>
          <p14:tracePt t="25412" x="5886450" y="908050"/>
          <p14:tracePt t="25420" x="5949950" y="942975"/>
          <p14:tracePt t="25426" x="6007100" y="965200"/>
          <p14:tracePt t="25442" x="6121400" y="1039813"/>
          <p14:tracePt t="25451" x="6183313" y="1074738"/>
          <p14:tracePt t="25457" x="6229350" y="1085850"/>
          <p14:tracePt t="25465" x="6251575" y="1096963"/>
          <p14:tracePt t="25476" x="6286500" y="1120775"/>
          <p14:tracePt t="25481" x="6326188" y="1131888"/>
          <p14:tracePt t="25489" x="6361113" y="1131888"/>
          <p14:tracePt t="25497" x="6383338" y="1143000"/>
          <p14:tracePt t="25509" x="6394450" y="1143000"/>
          <p14:tracePt t="25513" x="6407150" y="1143000"/>
          <p14:tracePt t="25521" x="6418263" y="1143000"/>
          <p14:tracePt t="25528" x="6429375" y="1143000"/>
          <p14:tracePt t="25542" x="6440488" y="1143000"/>
          <p14:tracePt t="25554" x="6451600" y="1143000"/>
          <p14:tracePt t="25576" x="6464300" y="1143000"/>
          <p14:tracePt t="25608" x="6475413" y="1143000"/>
          <p14:tracePt t="25642" x="6486525" y="1143000"/>
          <p14:tracePt t="25648" x="6503988" y="1143000"/>
          <p14:tracePt t="25655" x="6526213" y="1143000"/>
          <p14:tracePt t="25663" x="6537325" y="1143000"/>
          <p14:tracePt t="25674" x="6550025" y="1143000"/>
          <p14:tracePt t="25679" x="6572250" y="1143000"/>
          <p14:tracePt t="25688" x="6583363" y="1143000"/>
          <p14:tracePt t="25695" x="6594475" y="1143000"/>
          <p14:tracePt t="25708" x="6607175" y="1143000"/>
          <p14:tracePt t="25712" x="6618288" y="1143000"/>
          <p14:tracePt t="25726" x="6629400" y="1143000"/>
          <p14:tracePt t="25742" x="6640513" y="1143000"/>
          <p14:tracePt t="25758" x="6651625" y="1143000"/>
          <p14:tracePt t="25775" x="6651625" y="1131888"/>
          <p14:tracePt t="25781" x="6664325" y="1131888"/>
          <p14:tracePt t="25869" x="6664325" y="1143000"/>
          <p14:tracePt t="25922" x="6664325" y="1154113"/>
          <p14:tracePt t="25987" x="6664325" y="1165225"/>
          <p14:tracePt t="26006" x="6664325" y="1182688"/>
          <p14:tracePt t="26012" x="6664325" y="1193800"/>
          <p14:tracePt t="26020" x="6664325" y="1206500"/>
          <p14:tracePt t="26027" x="6664325" y="1217613"/>
          <p14:tracePt t="26042" x="6664325" y="1228725"/>
          <p14:tracePt t="26044" x="6651625" y="1250950"/>
          <p14:tracePt t="26052" x="6651625" y="1263650"/>
          <p14:tracePt t="26059" x="6640513" y="1274763"/>
          <p14:tracePt t="26075" x="6629400" y="1285875"/>
          <p14:tracePt t="26392" x="6629400" y="1274763"/>
          <p14:tracePt t="26401" x="6629400" y="1263650"/>
          <p14:tracePt t="26408" x="6629400" y="1250950"/>
          <p14:tracePt t="26422" x="6618288" y="1239838"/>
          <p14:tracePt t="26429" x="6618288" y="1228725"/>
          <p14:tracePt t="26442" x="6618288" y="1206500"/>
          <p14:tracePt t="26443" x="6607175" y="1193800"/>
          <p14:tracePt t="26455" x="6607175" y="1182688"/>
          <p14:tracePt t="26463" x="6607175" y="1165225"/>
          <p14:tracePt t="26526" x="6607175" y="1154113"/>
          <p14:tracePt t="26640" x="6607175" y="1143000"/>
          <p14:tracePt t="26661" x="6607175" y="1131888"/>
          <p14:tracePt t="26677" x="6607175" y="1120775"/>
          <p14:tracePt t="26780" x="6618288" y="1120775"/>
          <p14:tracePt t="26875" x="6629400" y="1108075"/>
          <p14:tracePt t="26906" x="6629400" y="1096963"/>
          <p14:tracePt t="26939" x="6640513" y="1096963"/>
          <p14:tracePt t="27001" x="6640513" y="1108075"/>
          <p14:tracePt t="27022" x="6640513" y="1120775"/>
          <p14:tracePt t="27026" x="6640513" y="1131888"/>
          <p14:tracePt t="27035" x="6640513" y="1143000"/>
          <p14:tracePt t="27041" x="6651625" y="1165225"/>
          <p14:tracePt t="27049" x="6651625" y="1182688"/>
          <p14:tracePt t="27058" x="6651625" y="1206500"/>
          <p14:tracePt t="27065" x="6651625" y="1217613"/>
          <p14:tracePt t="27073" x="6651625" y="1239838"/>
          <p14:tracePt t="27080" x="6651625" y="1250950"/>
          <p14:tracePt t="27092" x="6651625" y="1263650"/>
          <p14:tracePt t="27105" x="6651625" y="1274763"/>
          <p14:tracePt t="27128" x="6651625" y="1285875"/>
          <p14:tracePt t="27184" x="6651625" y="1296988"/>
          <p14:tracePt t="27209" x="6664325" y="1296988"/>
          <p14:tracePt t="27215" x="6664325" y="1308100"/>
          <p14:tracePt t="27247" x="6664325" y="1320800"/>
          <p14:tracePt t="27310" x="6664325" y="1308100"/>
          <p14:tracePt t="27342" x="6664325" y="1296988"/>
          <p14:tracePt t="27351" x="6664325" y="1285875"/>
          <p14:tracePt t="27358" x="6664325" y="1274763"/>
          <p14:tracePt t="27365" x="6664325" y="1250950"/>
          <p14:tracePt t="27374" x="6664325" y="1239838"/>
          <p14:tracePt t="27381" x="6664325" y="1217613"/>
          <p14:tracePt t="27389" x="6664325" y="1193800"/>
          <p14:tracePt t="27397" x="6664325" y="1165225"/>
          <p14:tracePt t="27408" x="6664325" y="1143000"/>
          <p14:tracePt t="27413" x="6664325" y="1131888"/>
          <p14:tracePt t="27423" x="6664325" y="1120775"/>
          <p14:tracePt t="27429" x="6664325" y="1108075"/>
          <p14:tracePt t="27445" x="6664325" y="1096963"/>
          <p14:tracePt t="27563" x="6680200" y="1096963"/>
          <p14:tracePt t="27587" x="6680200" y="1108075"/>
          <p14:tracePt t="27595" x="6692900" y="1108075"/>
          <p14:tracePt t="27603" x="6692900" y="1120775"/>
          <p14:tracePt t="27624" x="6704013" y="1131888"/>
          <p14:tracePt t="27642" x="6704013" y="1143000"/>
          <p14:tracePt t="27674" x="6704013" y="1154113"/>
          <p14:tracePt t="27682" x="6704013" y="1165225"/>
          <p14:tracePt t="27698" x="6704013" y="1182688"/>
          <p14:tracePt t="27706" x="6704013" y="1193800"/>
          <p14:tracePt t="27714" x="6704013" y="1206500"/>
          <p14:tracePt t="27724" x="6715125" y="1228725"/>
          <p14:tracePt t="27730" x="6715125" y="1239838"/>
          <p14:tracePt t="27745" x="6715125" y="1250950"/>
          <p14:tracePt t="27764" x="6715125" y="1263650"/>
          <p14:tracePt t="27777" x="6715125" y="1274763"/>
          <p14:tracePt t="27968" x="6715125" y="1263650"/>
          <p14:tracePt t="27975" x="6715125" y="1250950"/>
          <p14:tracePt t="27989" x="6715125" y="1228725"/>
          <p14:tracePt t="27992" x="6715125" y="1217613"/>
          <p14:tracePt t="27999" x="6715125" y="1193800"/>
          <p14:tracePt t="28007" x="6704013" y="1182688"/>
          <p14:tracePt t="28015" x="6704013" y="1154113"/>
          <p14:tracePt t="28027" x="6704013" y="1131888"/>
          <p14:tracePt t="28039" x="6704013" y="1120775"/>
          <p14:tracePt t="28046" x="6704013" y="1108075"/>
          <p14:tracePt t="28062" x="6704013" y="1096963"/>
          <p14:tracePt t="28229" x="6715125" y="1108075"/>
          <p14:tracePt t="28244" x="6715125" y="1120775"/>
          <p14:tracePt t="28260" x="6726238" y="1120775"/>
          <p14:tracePt t="28275" x="6726238" y="1131888"/>
          <p14:tracePt t="28285" x="6726238" y="1143000"/>
          <p14:tracePt t="28297" x="6726238" y="1154113"/>
          <p14:tracePt t="28302" x="6737350" y="1165225"/>
          <p14:tracePt t="28308" x="6737350" y="1193800"/>
          <p14:tracePt t="28315" x="6737350" y="1217613"/>
          <p14:tracePt t="28327" x="6750050" y="1239838"/>
          <p14:tracePt t="28332" x="6750050" y="1263650"/>
          <p14:tracePt t="28340" x="6750050" y="1285875"/>
          <p14:tracePt t="28347" x="6761163" y="1296988"/>
          <p14:tracePt t="28359" x="6761163" y="1308100"/>
          <p14:tracePt t="28363" x="6761163" y="1320800"/>
          <p14:tracePt t="28373" x="6772275" y="1331913"/>
          <p14:tracePt t="28394" x="6772275" y="1343025"/>
          <p14:tracePt t="28513" x="6772275" y="1331913"/>
          <p14:tracePt t="28523" x="6772275" y="1320800"/>
          <p14:tracePt t="28529" x="6772275" y="1308100"/>
          <p14:tracePt t="28542" x="6761163" y="1296988"/>
          <p14:tracePt t="28545" x="6761163" y="1285875"/>
          <p14:tracePt t="28553" x="6761163" y="1274763"/>
          <p14:tracePt t="28564" x="6750050" y="1263650"/>
          <p14:tracePt t="28570" x="6750050" y="1250950"/>
          <p14:tracePt t="28592" x="6750050" y="1239838"/>
          <p14:tracePt t="28621" x="6750050" y="1228725"/>
          <p14:tracePt t="28656" x="6750050" y="1217613"/>
          <p14:tracePt t="28664" x="6737350" y="1217613"/>
          <p14:tracePt t="28673" x="6737350" y="1206500"/>
          <p14:tracePt t="28695" x="6737350" y="1193800"/>
          <p14:tracePt t="28722" x="6737350" y="1182688"/>
          <p14:tracePt t="28894" x="6737350" y="1193800"/>
          <p14:tracePt t="28902" x="6750050" y="1193800"/>
          <p14:tracePt t="28909" x="6750050" y="1206500"/>
          <p14:tracePt t="28925" x="6761163" y="1228725"/>
          <p14:tracePt t="28935" x="6761163" y="1239838"/>
          <p14:tracePt t="28941" x="6761163" y="1250950"/>
          <p14:tracePt t="28949" x="6772275" y="1250950"/>
          <p14:tracePt t="28958" x="6772275" y="1263650"/>
          <p14:tracePt t="28965" x="6772275" y="1274763"/>
          <p14:tracePt t="28974" x="6772275" y="1285875"/>
          <p14:tracePt t="28991" x="6772275" y="1296988"/>
          <p14:tracePt t="28997" x="6772275" y="1308100"/>
          <p14:tracePt t="29004" x="6783388" y="1320800"/>
          <p14:tracePt t="29025" x="6783388" y="1331913"/>
          <p14:tracePt t="29036" x="6783388" y="1343025"/>
          <p14:tracePt t="29057" x="6794500" y="1343025"/>
          <p14:tracePt t="29123" x="6794500" y="1320800"/>
          <p14:tracePt t="29131" x="6794500" y="1296988"/>
          <p14:tracePt t="29142" x="6783388" y="1285875"/>
          <p14:tracePt t="29147" x="6772275" y="1239838"/>
          <p14:tracePt t="29155" x="6772275" y="1228725"/>
          <p14:tracePt t="29163" x="6761163" y="1206500"/>
          <p14:tracePt t="29175" x="6750050" y="1182688"/>
          <p14:tracePt t="29179" x="6750050" y="1143000"/>
          <p14:tracePt t="29187" x="6750050" y="1131888"/>
          <p14:tracePt t="29195" x="6750050" y="1108075"/>
          <p14:tracePt t="29209" x="6737350" y="1096963"/>
          <p14:tracePt t="29212" x="6737350" y="1085850"/>
          <p14:tracePt t="29226" x="6737350" y="1074738"/>
          <p14:tracePt t="29401" x="6750050" y="1074738"/>
          <p14:tracePt t="29408" x="6750050" y="1085850"/>
          <p14:tracePt t="29424" x="6750050" y="1096963"/>
          <p14:tracePt t="29448" x="6750050" y="1108075"/>
          <p14:tracePt t="29457" x="6750050" y="1120775"/>
          <p14:tracePt t="29475" x="6761163" y="1131888"/>
          <p14:tracePt t="29479" x="6761163" y="1143000"/>
          <p14:tracePt t="29487" x="6761163" y="1154113"/>
          <p14:tracePt t="29495" x="6761163" y="1165225"/>
          <p14:tracePt t="29509" x="6761163" y="1182688"/>
          <p14:tracePt t="29512" x="6761163" y="1193800"/>
          <p14:tracePt t="29519" x="6772275" y="1206500"/>
          <p14:tracePt t="29527" x="6772275" y="1217613"/>
          <p14:tracePt t="29542" x="6772275" y="1228725"/>
          <p14:tracePt t="29544" x="6772275" y="1239838"/>
          <p14:tracePt t="29558" x="6772275" y="1250950"/>
          <p14:tracePt t="29574" x="6783388" y="1250950"/>
          <p14:tracePt t="29575" x="6783388" y="1263650"/>
          <p14:tracePt t="29654" x="6783388" y="1250950"/>
          <p14:tracePt t="29661" x="6783388" y="1239838"/>
          <p14:tracePt t="29670" x="6783388" y="1217613"/>
          <p14:tracePt t="29677" x="6783388" y="1193800"/>
          <p14:tracePt t="29692" x="6783388" y="1165225"/>
          <p14:tracePt t="29694" x="6772275" y="1143000"/>
          <p14:tracePt t="29702" x="6761163" y="1120775"/>
          <p14:tracePt t="29709" x="6761163" y="1096963"/>
          <p14:tracePt t="29724" x="6761163" y="1085850"/>
          <p14:tracePt t="29725" x="6750050" y="1063625"/>
          <p14:tracePt t="29733" x="6750050" y="1050925"/>
          <p14:tracePt t="29748" x="6750050" y="1039813"/>
          <p14:tracePt t="29804" x="6750050" y="1028700"/>
          <p14:tracePt t="29899" x="6750050" y="1039813"/>
          <p14:tracePt t="29923" x="6750050" y="1050925"/>
          <p14:tracePt t="29946" x="6750050" y="1063625"/>
          <p14:tracePt t="29962" x="6750050" y="1074738"/>
          <p14:tracePt t="29975" x="6761163" y="1074738"/>
          <p14:tracePt t="29978" x="6761163" y="1085850"/>
          <p14:tracePt t="29986" x="6761163" y="1096963"/>
          <p14:tracePt t="29994" x="6761163" y="1108075"/>
          <p14:tracePt t="30008" x="6761163" y="1120775"/>
          <p14:tracePt t="30019" x="6761163" y="1131888"/>
          <p14:tracePt t="30026" x="6761163" y="1143000"/>
          <p14:tracePt t="30049" x="6772275" y="1143000"/>
          <p14:tracePt t="30058" x="6772275" y="1154113"/>
          <p14:tracePt t="30081" x="6772275" y="1165225"/>
          <p14:tracePt t="30089" x="6772275" y="1182688"/>
          <p14:tracePt t="30097" x="6783388" y="1193800"/>
          <p14:tracePt t="30109" x="6783388" y="1217613"/>
          <p14:tracePt t="30113" x="6783388" y="1228725"/>
          <p14:tracePt t="30121" x="6794500" y="1239838"/>
          <p14:tracePt t="30128" x="6794500" y="1250950"/>
          <p14:tracePt t="30142" x="6794500" y="1263650"/>
          <p14:tracePt t="30145" x="6794500" y="1274763"/>
          <p14:tracePt t="30170" x="6794500" y="1285875"/>
          <p14:tracePt t="30247" x="6794500" y="1274763"/>
          <p14:tracePt t="30263" x="6794500" y="1263650"/>
          <p14:tracePt t="30279" x="6794500" y="1250950"/>
          <p14:tracePt t="30287" x="6794500" y="1228725"/>
          <p14:tracePt t="30295" x="6794500" y="1217613"/>
          <p14:tracePt t="30308" x="6794500" y="1193800"/>
          <p14:tracePt t="30311" x="6794500" y="1182688"/>
          <p14:tracePt t="30319" x="6794500" y="1154113"/>
          <p14:tracePt t="30326" x="6794500" y="1143000"/>
          <p14:tracePt t="30342" x="6794500" y="1120775"/>
          <p14:tracePt t="30344" x="6794500" y="1108075"/>
          <p14:tracePt t="30352" x="6794500" y="1096963"/>
          <p14:tracePt t="30358" x="6794500" y="1085850"/>
          <p14:tracePt t="30376" x="6794500" y="1074738"/>
          <p14:tracePt t="30391" x="6794500" y="1063625"/>
          <p14:tracePt t="30501" x="6794500" y="1074738"/>
          <p14:tracePt t="30525" x="6807200" y="1074738"/>
          <p14:tracePt t="30532" x="6807200" y="1085850"/>
          <p14:tracePt t="30542" x="6807200" y="1096963"/>
          <p14:tracePt t="30564" x="6807200" y="1108075"/>
          <p14:tracePt t="30575" x="6818313" y="1120775"/>
          <p14:tracePt t="30588" x="6818313" y="1131888"/>
          <p14:tracePt t="30596" x="6829425" y="1131888"/>
          <p14:tracePt t="30609" x="6829425" y="1143000"/>
          <p14:tracePt t="30612" x="6829425" y="1154113"/>
          <p14:tracePt t="30619" x="6829425" y="1165225"/>
          <p14:tracePt t="30627" x="6829425" y="1182688"/>
          <p14:tracePt t="30642" x="6829425" y="1193800"/>
          <p14:tracePt t="30644" x="6829425" y="1206500"/>
          <p14:tracePt t="30652" x="6829425" y="1217613"/>
          <p14:tracePt t="30673" x="6829425" y="1228725"/>
          <p14:tracePt t="30676" x="6829425" y="1239838"/>
          <p14:tracePt t="30705" x="6829425" y="1250950"/>
          <p14:tracePt t="30770" x="6829425" y="1239838"/>
          <p14:tracePt t="30778" x="6829425" y="1228725"/>
          <p14:tracePt t="30789" x="6818313" y="1206500"/>
          <p14:tracePt t="30794" x="6818313" y="1193800"/>
          <p14:tracePt t="30803" x="6807200" y="1182688"/>
          <p14:tracePt t="30809" x="6807200" y="1165225"/>
          <p14:tracePt t="30826" x="6807200" y="1154113"/>
          <p14:tracePt t="30826" x="6807200" y="1143000"/>
          <p14:tracePt t="30842" x="6807200" y="1131888"/>
          <p14:tracePt t="31079" x="6807200" y="1143000"/>
          <p14:tracePt t="31092" x="6818313" y="1154113"/>
          <p14:tracePt t="31096" x="6818313" y="1165225"/>
          <p14:tracePt t="31102" x="6818313" y="1182688"/>
          <p14:tracePt t="31110" x="6818313" y="1193800"/>
          <p14:tracePt t="31125" x="6818313" y="1217613"/>
          <p14:tracePt t="31128" x="6829425" y="1228725"/>
          <p14:tracePt t="31135" x="6829425" y="1250950"/>
          <p14:tracePt t="31142" x="6829425" y="1274763"/>
          <p14:tracePt t="31156" x="6829425" y="1285875"/>
          <p14:tracePt t="31160" x="6829425" y="1296988"/>
          <p14:tracePt t="31166" x="6829425" y="1320800"/>
          <p14:tracePt t="31176" x="6829425" y="1331913"/>
          <p14:tracePt t="31181" x="6840538" y="1343025"/>
          <p14:tracePt t="31193" x="6840538" y="1360488"/>
          <p14:tracePt t="31213" x="6840538" y="1371600"/>
          <p14:tracePt t="31295" x="6840538" y="1343025"/>
          <p14:tracePt t="31302" x="6829425" y="1320800"/>
          <p14:tracePt t="31309" x="6818313" y="1285875"/>
          <p14:tracePt t="31322" x="6818313" y="1250950"/>
          <p14:tracePt t="31326" x="6807200" y="1217613"/>
          <p14:tracePt t="31332" x="6807200" y="1182688"/>
          <p14:tracePt t="31342" x="6794500" y="1120775"/>
          <p14:tracePt t="31348" x="6794500" y="1096963"/>
          <p14:tracePt t="31359" x="6783388" y="1063625"/>
          <p14:tracePt t="31364" x="6783388" y="1050925"/>
          <p14:tracePt t="31376" x="6783388" y="1028700"/>
          <p14:tracePt t="31379" x="6783388" y="1006475"/>
          <p14:tracePt t="31392" x="6783388" y="989013"/>
          <p14:tracePt t="31403" x="6783388" y="977900"/>
          <p14:tracePt t="31522" x="6783388" y="989013"/>
          <p14:tracePt t="31530" x="6783388" y="1017588"/>
          <p14:tracePt t="31538" x="6783388" y="1028700"/>
          <p14:tracePt t="31546" x="6783388" y="1063625"/>
          <p14:tracePt t="31558" x="6783388" y="1074738"/>
          <p14:tracePt t="31562" x="6783388" y="1108075"/>
          <p14:tracePt t="31569" x="6783388" y="1131888"/>
          <p14:tracePt t="31577" x="6783388" y="1165225"/>
          <p14:tracePt t="31592" x="6783388" y="1193800"/>
          <p14:tracePt t="31595" x="6783388" y="1217613"/>
          <p14:tracePt t="31603" x="6783388" y="1228725"/>
          <p14:tracePt t="31610" x="6783388" y="1239838"/>
          <p14:tracePt t="31623" x="6783388" y="1250950"/>
          <p14:tracePt t="31627" x="6783388" y="1263650"/>
          <p14:tracePt t="31649" x="6783388" y="1274763"/>
          <p14:tracePt t="33636" x="6783388" y="1263650"/>
          <p14:tracePt t="33669" x="6783388" y="1250950"/>
          <p14:tracePt t="33692" x="6794500" y="1250950"/>
          <p14:tracePt t="33715" x="6807200" y="1250950"/>
          <p14:tracePt t="33724" x="6807200" y="1239838"/>
          <p14:tracePt t="33731" x="6818313" y="1239838"/>
          <p14:tracePt t="33747" x="6829425" y="1239838"/>
          <p14:tracePt t="33758" x="6840538" y="1239838"/>
          <p14:tracePt t="33770" x="6851650" y="1239838"/>
          <p14:tracePt t="33778" x="6869113" y="1239838"/>
          <p14:tracePt t="33791" x="6880225" y="1250950"/>
          <p14:tracePt t="33797" x="6892925" y="1250950"/>
          <p14:tracePt t="33802" x="6904038" y="1250950"/>
          <p14:tracePt t="33811" x="6915150" y="1263650"/>
          <p14:tracePt t="33827" x="6926263" y="1263650"/>
          <p14:tracePt t="33835" x="6937375" y="1263650"/>
          <p14:tracePt t="33842" x="6937375" y="1250950"/>
          <p14:tracePt t="33856" x="6950075" y="1228725"/>
          <p14:tracePt t="33858" x="6961188" y="1206500"/>
          <p14:tracePt t="33866" x="6961188" y="1182688"/>
          <p14:tracePt t="33873" x="6972300" y="1143000"/>
          <p14:tracePt t="33881" x="6972300" y="1096963"/>
          <p14:tracePt t="33891" x="6983413" y="1050925"/>
          <p14:tracePt t="33897" x="6994525" y="1017588"/>
          <p14:tracePt t="33914" x="7007225" y="965200"/>
          <p14:tracePt t="33915" x="7018338" y="942975"/>
          <p14:tracePt t="33921" x="7029450" y="908050"/>
          <p14:tracePt t="33929" x="7029450" y="874713"/>
          <p14:tracePt t="33942" x="7046913" y="839788"/>
          <p14:tracePt t="33949" x="7046913" y="800100"/>
          <p14:tracePt t="33954" x="7058025" y="777875"/>
          <p14:tracePt t="33962" x="7058025" y="754063"/>
          <p14:tracePt t="33974" x="7058025" y="731838"/>
          <p14:tracePt t="33978" x="7058025" y="708025"/>
          <p14:tracePt t="33986" x="7058025" y="696913"/>
          <p14:tracePt t="33995" x="7058025" y="685800"/>
          <p14:tracePt t="34007" x="7058025" y="674688"/>
          <p14:tracePt t="34009" x="7046913" y="674688"/>
          <p14:tracePt t="34016" x="7029450" y="663575"/>
          <p14:tracePt t="34024" x="7018338" y="663575"/>
          <p14:tracePt t="34032" x="6983413" y="663575"/>
          <p14:tracePt t="34041" x="6961188" y="663575"/>
          <p14:tracePt t="34048" x="6926263" y="674688"/>
          <p14:tracePt t="34056" x="6892925" y="685800"/>
          <p14:tracePt t="34063" x="6840538" y="720725"/>
          <p14:tracePt t="34074" x="6794500" y="754063"/>
          <p14:tracePt t="34080" x="6750050" y="788988"/>
          <p14:tracePt t="34088" x="6704013" y="839788"/>
          <p14:tracePt t="34095" x="6651625" y="885825"/>
          <p14:tracePt t="34107" x="6607175" y="931863"/>
          <p14:tracePt t="34112" x="6561138" y="965200"/>
          <p14:tracePt t="34120" x="6515100" y="1006475"/>
          <p14:tracePt t="34128" x="6503988" y="1017588"/>
          <p14:tracePt t="34141" x="6464300" y="1039813"/>
          <p14:tracePt t="34145" x="6429375" y="1050925"/>
          <p14:tracePt t="34153" x="6418263" y="1063625"/>
          <p14:tracePt t="34161" x="6394450" y="1063625"/>
          <p14:tracePt t="34174" x="6383338" y="1074738"/>
          <p14:tracePt t="34183" x="6372225" y="1074738"/>
          <p14:tracePt t="34195" x="6372225" y="1085850"/>
          <p14:tracePt t="34388" x="6350000" y="1074738"/>
          <p14:tracePt t="34396" x="6315075" y="1039813"/>
          <p14:tracePt t="34405" x="6286500" y="1028700"/>
          <p14:tracePt t="34412" x="6264275" y="1006475"/>
          <p14:tracePt t="34420" x="6207125" y="965200"/>
          <p14:tracePt t="34429" x="6161088" y="931863"/>
          <p14:tracePt t="34443" x="6097588" y="908050"/>
          <p14:tracePt t="34448" x="6075363" y="896938"/>
          <p14:tracePt t="34462" x="5994400" y="874713"/>
          <p14:tracePt t="34475" x="5972175" y="874713"/>
          <p14:tracePt t="34476" x="5932488" y="874713"/>
          <p14:tracePt t="34485" x="5921375" y="874713"/>
          <p14:tracePt t="34491" x="5897563" y="874713"/>
          <p14:tracePt t="34499" x="5886450" y="874713"/>
          <p14:tracePt t="34509" x="5875338" y="874713"/>
          <p14:tracePt t="34515" x="5864225" y="885825"/>
          <p14:tracePt t="34523" x="5851525" y="885825"/>
          <p14:tracePt t="34541" x="5840413" y="885825"/>
          <p14:tracePt t="34573" x="5829300" y="896938"/>
          <p14:tracePt t="34594" x="5818188" y="896938"/>
          <p14:tracePt t="34618" x="5807075" y="896938"/>
          <p14:tracePt t="34626" x="5807075" y="908050"/>
          <p14:tracePt t="34641" x="5794375" y="908050"/>
          <p14:tracePt t="34649" x="5783263" y="908050"/>
          <p14:tracePt t="34657" x="5772150" y="908050"/>
          <p14:tracePt t="34674" x="5754688" y="908050"/>
          <p14:tracePt t="34721" x="5754688" y="920750"/>
          <p14:tracePt t="34745" x="5754688" y="931863"/>
          <p14:tracePt t="34761" x="5754688" y="942975"/>
          <p14:tracePt t="34769" x="5754688" y="954088"/>
          <p14:tracePt t="34776" x="5772150" y="954088"/>
          <p14:tracePt t="34791" x="5772150" y="965200"/>
          <p14:tracePt t="34796" x="5783263" y="977900"/>
          <p14:tracePt t="34808" x="5794375" y="977900"/>
          <p14:tracePt t="34815" x="5807075" y="989013"/>
          <p14:tracePt t="34840" x="5807075" y="1006475"/>
          <p14:tracePt t="34847" x="5818188" y="1006475"/>
          <p14:tracePt t="34926" x="5807075" y="989013"/>
          <p14:tracePt t="34939" x="5794375" y="989013"/>
          <p14:tracePt t="34943" x="5783263" y="989013"/>
          <p14:tracePt t="34952" x="5783263" y="977900"/>
          <p14:tracePt t="34974" x="5772150" y="977900"/>
          <p14:tracePt t="34998" x="5772150" y="965200"/>
          <p14:tracePt t="35085" x="5772150" y="954088"/>
          <p14:tracePt t="35103" x="5783263" y="954088"/>
          <p14:tracePt t="35109" x="5794375" y="954088"/>
          <p14:tracePt t="35123" x="5794375" y="942975"/>
          <p14:tracePt t="35132" x="5807075" y="942975"/>
          <p14:tracePt t="35148" x="5818188" y="942975"/>
          <p14:tracePt t="35158" x="5829300" y="942975"/>
          <p14:tracePt t="35164" x="5840413" y="942975"/>
          <p14:tracePt t="35172" x="5851525" y="942975"/>
          <p14:tracePt t="35180" x="5864225" y="942975"/>
          <p14:tracePt t="35191" x="5875338" y="954088"/>
          <p14:tracePt t="35196" x="5886450" y="965200"/>
          <p14:tracePt t="35204" x="5908675" y="977900"/>
          <p14:tracePt t="35212" x="5921375" y="977900"/>
          <p14:tracePt t="35224" x="5932488" y="989013"/>
          <p14:tracePt t="35229" x="5949950" y="989013"/>
          <p14:tracePt t="35237" x="5949950" y="1006475"/>
          <p14:tracePt t="35254" x="5961063" y="1006475"/>
          <p14:tracePt t="35259" x="5972175" y="1017588"/>
          <p14:tracePt t="35282" x="5983288" y="1028700"/>
          <p14:tracePt t="35298" x="5994400" y="1039813"/>
          <p14:tracePt t="35308" x="6007100" y="1050925"/>
          <p14:tracePt t="35315" x="6018213" y="1063625"/>
          <p14:tracePt t="35322" x="6029325" y="1074738"/>
          <p14:tracePt t="35330" x="6029325" y="1085850"/>
          <p14:tracePt t="35341" x="6040438" y="1096963"/>
          <p14:tracePt t="35354" x="6051550" y="1108075"/>
          <p14:tracePt t="35386" x="6051550" y="1120775"/>
          <p14:tracePt t="35409" x="6051550" y="1131888"/>
          <p14:tracePt t="35438" x="6051550" y="1143000"/>
          <p14:tracePt t="35449" x="6051550" y="1154113"/>
          <p14:tracePt t="35457" x="6040438" y="1154113"/>
          <p14:tracePt t="35465" x="6040438" y="1165225"/>
          <p14:tracePt t="35476" x="6029325" y="1165225"/>
          <p14:tracePt t="35481" x="6029325" y="1182688"/>
          <p14:tracePt t="35488" x="6018213" y="1182688"/>
          <p14:tracePt t="35507" x="6007100" y="1182688"/>
          <p14:tracePt t="35536" x="5994400" y="1182688"/>
          <p14:tracePt t="35647" x="5994400" y="1165225"/>
          <p14:tracePt t="35663" x="5994400" y="1154113"/>
          <p14:tracePt t="35673" x="5994400" y="1131888"/>
          <p14:tracePt t="35686" x="5994400" y="1108075"/>
          <p14:tracePt t="35696" x="5994400" y="1085850"/>
          <p14:tracePt t="35707" x="5994400" y="1063625"/>
          <p14:tracePt t="35712" x="5994400" y="1050925"/>
          <p14:tracePt t="35719" x="5994400" y="1028700"/>
          <p14:tracePt t="35726" x="6007100" y="1017588"/>
          <p14:tracePt t="35741" x="6007100" y="989013"/>
          <p14:tracePt t="35742" x="6007100" y="977900"/>
          <p14:tracePt t="35758" x="6007100" y="965200"/>
          <p14:tracePt t="35766" x="6007100" y="954088"/>
          <p14:tracePt t="35791" x="6007100" y="942975"/>
          <p14:tracePt t="35822" x="6007100" y="931863"/>
          <p14:tracePt t="35830" x="5994400" y="931863"/>
          <p14:tracePt t="35963" x="6007100" y="931863"/>
          <p14:tracePt t="35971" x="6018213" y="931863"/>
          <p14:tracePt t="35980" x="6029325" y="942975"/>
          <p14:tracePt t="35990" x="6040438" y="954088"/>
          <p14:tracePt t="35996" x="6064250" y="965200"/>
          <p14:tracePt t="36003" x="6086475" y="977900"/>
          <p14:tracePt t="36012" x="6097588" y="1006475"/>
          <p14:tracePt t="36024" x="6121400" y="1017588"/>
          <p14:tracePt t="36030" x="6149975" y="1039813"/>
          <p14:tracePt t="36036" x="6161088" y="1063625"/>
          <p14:tracePt t="36042" x="6172200" y="1085850"/>
          <p14:tracePt t="36055" x="6194425" y="1108075"/>
          <p14:tracePt t="36059" x="6194425" y="1120775"/>
          <p14:tracePt t="36073" x="6207125" y="1143000"/>
          <p14:tracePt t="36077" x="6207125" y="1165225"/>
          <p14:tracePt t="36082" x="6218238" y="1182688"/>
          <p14:tracePt t="36090" x="6218238" y="1206500"/>
          <p14:tracePt t="36098" x="6218238" y="1228725"/>
          <p14:tracePt t="36108" x="6229350" y="1239838"/>
          <p14:tracePt t="36114" x="6229350" y="1250950"/>
          <p14:tracePt t="36122" x="6229350" y="1263650"/>
          <p14:tracePt t="36130" x="6229350" y="1274763"/>
          <p14:tracePt t="36147" x="6229350" y="1285875"/>
          <p14:tracePt t="36153" x="6229350" y="1296988"/>
          <p14:tracePt t="36174" x="6218238" y="1296988"/>
          <p14:tracePt t="36186" x="6218238" y="1308100"/>
          <p14:tracePt t="36218" x="6207125" y="130810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requirements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7699" y="1346201"/>
            <a:ext cx="7994083" cy="5397500"/>
          </a:xfrm>
        </p:spPr>
        <p:txBody>
          <a:bodyPr>
            <a:normAutofit fontScale="92500" lnSpcReduction="20000"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</a:t>
            </a:r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"make all"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to build your code.</a:t>
            </a:r>
          </a:p>
          <a:p>
            <a:r>
              <a:rPr lang="en-US" altLang="zh-TW" sz="2400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</a:t>
            </a:r>
            <a:r>
              <a:rPr lang="en-US" altLang="zh-TW" sz="2400" u="sng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"make test"</a:t>
            </a:r>
            <a:r>
              <a:rPr lang="en-US" altLang="zh-TW" sz="2400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to test your program. </a:t>
            </a:r>
            <a:endParaRPr lang="en-US" altLang="zh-TW" sz="2200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</a:t>
            </a:r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"make clean"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to delete all stuffs </a:t>
            </a:r>
          </a:p>
          <a:p>
            <a:pPr lvl="1"/>
            <a:r>
              <a:rPr lang="en-US" altLang="zh-TW" sz="21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(.o) object files.</a:t>
            </a:r>
          </a:p>
          <a:p>
            <a:pPr lvl="1"/>
            <a:r>
              <a:rPr lang="en-US" altLang="zh-TW" sz="21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(.out) executable files.</a:t>
            </a:r>
          </a:p>
          <a:p>
            <a:pPr lvl="1"/>
            <a:r>
              <a:rPr lang="en-US" altLang="zh-TW" sz="20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(.</a:t>
            </a:r>
            <a:r>
              <a:rPr lang="en-US" altLang="zh-TW" sz="2000" dirty="0" err="1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tmp</a:t>
            </a:r>
            <a:r>
              <a:rPr lang="en-US" altLang="zh-TW" sz="20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temporally text files generated by your program</a:t>
            </a:r>
          </a:p>
          <a:p>
            <a:endParaRPr lang="en-US" altLang="zh-TW" sz="2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Functions of your program</a:t>
            </a:r>
          </a:p>
          <a:p>
            <a:pPr lvl="1"/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Copy context of one file to another one (target file)</a:t>
            </a:r>
          </a:p>
          <a:p>
            <a:pPr lvl="1"/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Add a several new sentence in the target file</a:t>
            </a:r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solidFill>
                  <a:srgbClr val="006600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程式需要「可以編譯執行」助教才會批改</a:t>
            </a:r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音訊 12">
            <a:hlinkClick r:id="" action="ppaction://media"/>
            <a:extLst>
              <a:ext uri="{FF2B5EF4-FFF2-40B4-BE49-F238E27FC236}">
                <a16:creationId xmlns:a16="http://schemas.microsoft.com/office/drawing/2014/main" id="{74BEF32B-2DB5-E0DF-11EA-97ECB8CF4E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34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37"/>
    </mc:Choice>
    <mc:Fallback>
      <p:transition spd="slow" advTm="10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91" x="6183313" y="1308100"/>
          <p14:tracePt t="1897" x="6137275" y="1308100"/>
          <p14:tracePt t="1905" x="6075363" y="1296988"/>
          <p14:tracePt t="1913" x="6018213" y="1285875"/>
          <p14:tracePt t="1940" x="5807075" y="1206500"/>
          <p14:tracePt t="1944" x="5732463" y="1154113"/>
          <p14:tracePt t="1955" x="5664200" y="1120775"/>
          <p14:tracePt t="1960" x="5521325" y="1039813"/>
          <p14:tracePt t="1976" x="5378450" y="942975"/>
          <p14:tracePt t="1979" x="5251450" y="839788"/>
          <p14:tracePt t="1994" x="5132388" y="754063"/>
          <p14:tracePt t="1994" x="5086350" y="708025"/>
          <p14:tracePt t="2000" x="4978400" y="600075"/>
          <p14:tracePt t="2010" x="4886325" y="520700"/>
          <p14:tracePt t="2016" x="4800600" y="434975"/>
          <p14:tracePt t="2024" x="4721225" y="354013"/>
          <p14:tracePt t="2032" x="4675188" y="285750"/>
          <p14:tracePt t="2044" x="4622800" y="211138"/>
          <p14:tracePt t="2324" x="4622800" y="200025"/>
          <p14:tracePt t="2332" x="4622800" y="188913"/>
          <p14:tracePt t="2340" x="4622800" y="177800"/>
          <p14:tracePt t="2349" x="4611688" y="165100"/>
          <p14:tracePt t="2364" x="4611688" y="153988"/>
          <p14:tracePt t="2380" x="4611688" y="142875"/>
          <p14:tracePt t="2396" x="4611688" y="131763"/>
          <p14:tracePt t="2410" x="4611688" y="120650"/>
          <p14:tracePt t="2422" x="4635500" y="96838"/>
          <p14:tracePt t="2427" x="4657725" y="96838"/>
          <p14:tracePt t="2435" x="4686300" y="79375"/>
          <p14:tracePt t="2445" x="4721225" y="79375"/>
          <p14:tracePt t="2451" x="4765675" y="79375"/>
          <p14:tracePt t="2459" x="4800600" y="79375"/>
          <p14:tracePt t="2467" x="4851400" y="79375"/>
          <p14:tracePt t="2477" x="4897438" y="79375"/>
          <p14:tracePt t="2483" x="4943475" y="107950"/>
          <p14:tracePt t="2491" x="4989513" y="131763"/>
          <p14:tracePt t="2498" x="5040313" y="153988"/>
          <p14:tracePt t="2510" x="5086350" y="188913"/>
          <p14:tracePt t="2514" x="5121275" y="222250"/>
          <p14:tracePt t="2522" x="5154613" y="257175"/>
          <p14:tracePt t="2530" x="5200650" y="307975"/>
          <p14:tracePt t="2543" x="5251450" y="377825"/>
          <p14:tracePt t="2547" x="5321300" y="485775"/>
          <p14:tracePt t="2556" x="5354638" y="565150"/>
          <p14:tracePt t="2562" x="5407025" y="663575"/>
          <p14:tracePt t="2577" x="5440363" y="777875"/>
          <p14:tracePt t="2578" x="5451475" y="839788"/>
          <p14:tracePt t="2588" x="5486400" y="942975"/>
          <p14:tracePt t="2593" x="5497513" y="1039813"/>
          <p14:tracePt t="2601" x="5508625" y="1131888"/>
          <p14:tracePt t="2611" x="5521325" y="1206500"/>
          <p14:tracePt t="2622" x="5521325" y="1274763"/>
          <p14:tracePt t="2642" x="5532438" y="1536700"/>
          <p14:tracePt t="2649" x="5543550" y="1606550"/>
          <p14:tracePt t="2657" x="5543550" y="1697038"/>
          <p14:tracePt t="2665" x="5554663" y="1793875"/>
          <p14:tracePt t="2677" x="5583238" y="1874838"/>
          <p14:tracePt t="2681" x="5594350" y="1960563"/>
          <p14:tracePt t="2689" x="5594350" y="1993900"/>
          <p14:tracePt t="2696" x="5607050" y="2051050"/>
          <p14:tracePt t="2711" x="5607050" y="2092325"/>
          <p14:tracePt t="2713" x="5607050" y="2114550"/>
          <p14:tracePt t="2723" x="5607050" y="2136775"/>
          <p14:tracePt t="2728" x="5607050" y="2149475"/>
          <p14:tracePt t="2744" x="5594350" y="2160588"/>
          <p14:tracePt t="2745" x="5583238" y="2160588"/>
          <p14:tracePt t="2752" x="5554663" y="2160588"/>
          <p14:tracePt t="2760" x="5543550" y="2136775"/>
          <p14:tracePt t="2768" x="5521325" y="2125663"/>
          <p14:tracePt t="2777" x="5508625" y="2103438"/>
          <p14:tracePt t="2784" x="5486400" y="2079625"/>
          <p14:tracePt t="2791" x="5475288" y="2063750"/>
          <p14:tracePt t="2799" x="5464175" y="2051050"/>
          <p14:tracePt t="2810" x="5451475" y="2039938"/>
          <p14:tracePt t="2815" x="5440363" y="2017713"/>
          <p14:tracePt t="2823" x="5440363" y="2006600"/>
          <p14:tracePt t="2831" x="5429250" y="1993900"/>
          <p14:tracePt t="2843" x="5418138" y="1971675"/>
          <p14:tracePt t="2848" x="5407025" y="1949450"/>
          <p14:tracePt t="2856" x="5389563" y="1925638"/>
          <p14:tracePt t="2863" x="5378450" y="1903413"/>
          <p14:tracePt t="2877" x="5365750" y="1874838"/>
          <p14:tracePt t="2881" x="5354638" y="1851025"/>
          <p14:tracePt t="2896" x="5321300" y="1806575"/>
          <p14:tracePt t="2906" x="5297488" y="1782763"/>
          <p14:tracePt t="2911" x="5251450" y="1760538"/>
          <p14:tracePt t="2928" x="5218113" y="1760538"/>
          <p14:tracePt t="2929" x="5189538" y="1760538"/>
          <p14:tracePt t="2934" x="5143500" y="1760538"/>
          <p14:tracePt t="2942" x="5097463" y="1760538"/>
          <p14:tracePt t="2950" x="5040313" y="1771650"/>
          <p14:tracePt t="2961" x="4989513" y="1782763"/>
          <p14:tracePt t="2966" x="4943475" y="1806575"/>
          <p14:tracePt t="2973" x="4921250" y="1806575"/>
          <p14:tracePt t="2982" x="4886325" y="1817688"/>
          <p14:tracePt t="2994" x="4864100" y="1817688"/>
          <p14:tracePt t="2998" x="4835525" y="1828800"/>
          <p14:tracePt t="3006" x="4822825" y="1828800"/>
          <p14:tracePt t="3013" x="4822825" y="1839913"/>
          <p14:tracePt t="3027" x="4811713" y="1839913"/>
          <p14:tracePt t="3164" x="4811713" y="1828800"/>
          <p14:tracePt t="3207" x="4800600" y="1839913"/>
          <p14:tracePt t="3211" x="4789488" y="1874838"/>
          <p14:tracePt t="3222" x="4765675" y="1914525"/>
          <p14:tracePt t="3227" x="4743450" y="1971675"/>
          <p14:tracePt t="3235" x="4708525" y="2028825"/>
          <p14:tracePt t="3245" x="4675188" y="2079625"/>
          <p14:tracePt t="3251" x="4646613" y="2103438"/>
          <p14:tracePt t="3259" x="4611688" y="2136775"/>
          <p14:tracePt t="3266" x="4589463" y="2160588"/>
          <p14:tracePt t="3278" x="4565650" y="2182813"/>
          <p14:tracePt t="3282" x="4543425" y="2193925"/>
          <p14:tracePt t="3290" x="4521200" y="2193925"/>
          <p14:tracePt t="3298" x="4508500" y="2193925"/>
          <p14:tracePt t="3311" x="4497388" y="2193925"/>
          <p14:tracePt t="3314" x="4486275" y="2193925"/>
          <p14:tracePt t="3330" x="4468813" y="2193925"/>
          <p14:tracePt t="3345" x="4457700" y="2193925"/>
          <p14:tracePt t="3349" x="4457700" y="2182813"/>
          <p14:tracePt t="3356" x="4446588" y="2171700"/>
          <p14:tracePt t="3362" x="4446588" y="2160588"/>
          <p14:tracePt t="3378" x="4422775" y="2136775"/>
          <p14:tracePt t="3388" x="4422775" y="2114550"/>
          <p14:tracePt t="3393" x="4411663" y="2103438"/>
          <p14:tracePt t="3401" x="4400550" y="2079625"/>
          <p14:tracePt t="3411" x="4389438" y="2063750"/>
          <p14:tracePt t="3417" x="4389438" y="2051050"/>
          <p14:tracePt t="3430" x="4389438" y="2039938"/>
          <p14:tracePt t="3434" x="4378325" y="2028825"/>
          <p14:tracePt t="3441" x="4378325" y="2017713"/>
          <p14:tracePt t="3449" x="4365625" y="2017713"/>
          <p14:tracePt t="3461" x="4365625" y="2006600"/>
          <p14:tracePt t="3465" x="4354513" y="2006600"/>
          <p14:tracePt t="3473" x="4354513" y="1993900"/>
          <p14:tracePt t="3480" x="4343400" y="1993900"/>
          <p14:tracePt t="3496" x="4343400" y="1982788"/>
          <p14:tracePt t="3497" x="4332288" y="1982788"/>
          <p14:tracePt t="3512" x="4321175" y="1982788"/>
          <p14:tracePt t="3528" x="4308475" y="1982788"/>
          <p14:tracePt t="3539" x="4308475" y="1971675"/>
          <p14:tracePt t="3544" x="4292600" y="1971675"/>
          <p14:tracePt t="3561" x="4279900" y="1960563"/>
          <p14:tracePt t="3567" x="4279900" y="1949450"/>
          <p14:tracePt t="3575" x="4268788" y="1936750"/>
          <p14:tracePt t="3583" x="4268788" y="1914525"/>
          <p14:tracePt t="3594" x="4257675" y="1885950"/>
          <p14:tracePt t="3600" x="4257675" y="1874838"/>
          <p14:tracePt t="3607" x="4257675" y="1839913"/>
          <p14:tracePt t="3615" x="4257675" y="1817688"/>
          <p14:tracePt t="3628" x="4257675" y="1793875"/>
          <p14:tracePt t="3631" x="4257675" y="1771650"/>
          <p14:tracePt t="3639" x="4257675" y="1749425"/>
          <p14:tracePt t="3647" x="4257675" y="1725613"/>
          <p14:tracePt t="3661" x="4257675" y="1708150"/>
          <p14:tracePt t="3663" x="4257675" y="1697038"/>
          <p14:tracePt t="3673" x="4257675" y="1674813"/>
          <p14:tracePt t="3678" x="4268788" y="1663700"/>
          <p14:tracePt t="3700" x="4292600" y="1639888"/>
          <p14:tracePt t="3715" x="4308475" y="1628775"/>
          <p14:tracePt t="3722" x="4321175" y="1617663"/>
          <p14:tracePt t="3726" x="4332288" y="1606550"/>
          <p14:tracePt t="3743" x="4343400" y="1593850"/>
          <p14:tracePt t="3763" x="4354513" y="1593850"/>
          <p14:tracePt t="3764" x="4378325" y="1582738"/>
          <p14:tracePt t="3768" x="4389438" y="1582738"/>
          <p14:tracePt t="3774" x="4400550" y="1582738"/>
          <p14:tracePt t="3782" x="4422775" y="1582738"/>
          <p14:tracePt t="3797" x="4446588" y="1582738"/>
          <p14:tracePt t="3798" x="4457700" y="1582738"/>
          <p14:tracePt t="3807" x="4468813" y="1582738"/>
          <p14:tracePt t="3813" x="4497388" y="1582738"/>
          <p14:tracePt t="3830" x="4521200" y="1582738"/>
          <p14:tracePt t="3840" x="4532313" y="1582738"/>
          <p14:tracePt t="3845" x="4554538" y="1593850"/>
          <p14:tracePt t="3863" x="4565650" y="1606550"/>
          <p14:tracePt t="3865" x="4589463" y="1628775"/>
          <p14:tracePt t="3872" x="4600575" y="1651000"/>
          <p14:tracePt t="3877" x="4600575" y="1674813"/>
          <p14:tracePt t="3896" x="4611688" y="1736725"/>
          <p14:tracePt t="3902" x="4611688" y="1771650"/>
          <p14:tracePt t="3910" x="4611688" y="1793875"/>
          <p14:tracePt t="3917" x="4611688" y="1817688"/>
          <p14:tracePt t="3931" x="4611688" y="1839913"/>
          <p14:tracePt t="3933" x="4600575" y="1851025"/>
          <p14:tracePt t="3941" x="4578350" y="1874838"/>
          <p14:tracePt t="3948" x="4565650" y="1885950"/>
          <p14:tracePt t="3967" x="4532313" y="1885950"/>
          <p14:tracePt t="3969" x="4508500" y="1903413"/>
          <p14:tracePt t="3977" x="4457700" y="1914525"/>
          <p14:tracePt t="3982" x="4422775" y="1925638"/>
          <p14:tracePt t="3998" x="4365625" y="1925638"/>
          <p14:tracePt t="4008" x="4332288" y="1925638"/>
          <p14:tracePt t="4014" x="4308475" y="1914525"/>
          <p14:tracePt t="4033" x="4246563" y="1863725"/>
          <p14:tracePt t="4044" x="4222750" y="1828800"/>
          <p14:tracePt t="4047" x="4211638" y="1817688"/>
          <p14:tracePt t="4061" x="4189413" y="1782763"/>
          <p14:tracePt t="4063" x="4178300" y="1760538"/>
          <p14:tracePt t="4080" x="4165600" y="1749425"/>
          <p14:tracePt t="4082" x="4165600" y="1736725"/>
          <p14:tracePt t="4084" x="4154488" y="1725613"/>
          <p14:tracePt t="4097" x="4154488" y="1708150"/>
          <p14:tracePt t="4108" x="4143375" y="1697038"/>
          <p14:tracePt t="4147" x="4154488" y="1685925"/>
          <p14:tracePt t="4158" x="4165600" y="1685925"/>
          <p14:tracePt t="4162" x="4200525" y="1685925"/>
          <p14:tracePt t="4180" x="4257675" y="1685925"/>
          <p14:tracePt t="4189" x="4292600" y="1685925"/>
          <p14:tracePt t="4194" x="4332288" y="1685925"/>
          <p14:tracePt t="4202" x="4378325" y="1685925"/>
          <p14:tracePt t="4213" x="4422775" y="1685925"/>
          <p14:tracePt t="4218" x="4468813" y="1685925"/>
          <p14:tracePt t="4233" x="4486275" y="1685925"/>
          <p14:tracePt t="4234" x="4521200" y="1685925"/>
          <p14:tracePt t="4243" x="4554538" y="1685925"/>
          <p14:tracePt t="4249" x="4578350" y="1685925"/>
          <p14:tracePt t="4263" x="4600575" y="1685925"/>
          <p14:tracePt t="4273" x="4611688" y="1685925"/>
          <p14:tracePt t="4280" x="4622800" y="1685925"/>
          <p14:tracePt t="4328" x="4622800" y="1697038"/>
          <p14:tracePt t="4361" x="4622800" y="1708150"/>
          <p14:tracePt t="4441" x="4622800" y="1725613"/>
          <p14:tracePt t="4645" x="4622800" y="1708150"/>
          <p14:tracePt t="4652" x="4635500" y="1685925"/>
          <p14:tracePt t="4660" x="4646613" y="1674813"/>
          <p14:tracePt t="4668" x="4675188" y="1663700"/>
          <p14:tracePt t="4677" x="4686300" y="1651000"/>
          <p14:tracePt t="4684" x="4686300" y="1639888"/>
          <p14:tracePt t="4699" x="4697413" y="1628775"/>
          <p14:tracePt t="4747" x="4697413" y="1651000"/>
          <p14:tracePt t="4756" x="4675188" y="1685925"/>
          <p14:tracePt t="4766" x="4635500" y="1749425"/>
          <p14:tracePt t="4773" x="4589463" y="1817688"/>
          <p14:tracePt t="4779" x="4543425" y="1885950"/>
          <p14:tracePt t="4795" x="4486275" y="1993900"/>
          <p14:tracePt t="4796" x="4411663" y="2092325"/>
          <p14:tracePt t="4805" x="4332288" y="2206625"/>
          <p14:tracePt t="4810" x="4222750" y="2349500"/>
          <p14:tracePt t="4818" x="4143375" y="2479675"/>
          <p14:tracePt t="4829" x="4046538" y="2606675"/>
          <p14:tracePt t="4834" x="3954463" y="2725738"/>
          <p14:tracePt t="4842" x="3903663" y="2782888"/>
          <p14:tracePt t="4850" x="3754438" y="2971800"/>
          <p14:tracePt t="4861" x="3714750" y="3011488"/>
          <p14:tracePt t="4866" x="3635375" y="3092450"/>
          <p14:tracePt t="4874" x="3560763" y="3165475"/>
          <p14:tracePt t="4882" x="3525838" y="3178175"/>
          <p14:tracePt t="4894" x="3479800" y="3222625"/>
          <p14:tracePt t="4898" x="3446463" y="3246438"/>
          <p14:tracePt t="4906" x="3422650" y="3268663"/>
          <p14:tracePt t="4913" x="3400425" y="3268663"/>
          <p14:tracePt t="4927" x="3389313" y="3279775"/>
          <p14:tracePt t="4931" x="3371850" y="3279775"/>
          <p14:tracePt t="5111" x="3360738" y="3279775"/>
          <p14:tracePt t="5122" x="3336925" y="3279775"/>
          <p14:tracePt t="5127" x="3303588" y="3279775"/>
          <p14:tracePt t="5135" x="3268663" y="3279775"/>
          <p14:tracePt t="5144" x="3235325" y="3292475"/>
          <p14:tracePt t="5151" x="3182938" y="3292475"/>
          <p14:tracePt t="5159" x="3136900" y="3292475"/>
          <p14:tracePt t="5167" x="3057525" y="3292475"/>
          <p14:tracePt t="5177" x="2971800" y="3279775"/>
          <p14:tracePt t="5183" x="2892425" y="3257550"/>
          <p14:tracePt t="5190" x="2817813" y="3222625"/>
          <p14:tracePt t="5198" x="2760663" y="3200400"/>
          <p14:tracePt t="5211" x="2703513" y="3149600"/>
          <p14:tracePt t="5215" x="2692400" y="3136900"/>
          <p14:tracePt t="5223" x="2657475" y="3103563"/>
          <p14:tracePt t="5230" x="2628900" y="3079750"/>
          <p14:tracePt t="5244" x="2606675" y="3046413"/>
          <p14:tracePt t="5247" x="2593975" y="3022600"/>
          <p14:tracePt t="5257" x="2593975" y="2989263"/>
          <p14:tracePt t="5262" x="2593975" y="2971800"/>
          <p14:tracePt t="5460" x="2582863" y="2960688"/>
          <p14:tracePt t="5468" x="2560638" y="2936875"/>
          <p14:tracePt t="5476" x="2525713" y="2914650"/>
          <p14:tracePt t="5483" x="2492375" y="2879725"/>
          <p14:tracePt t="5494" x="2463800" y="2846388"/>
          <p14:tracePt t="5501" x="2428875" y="2822575"/>
          <p14:tracePt t="5507" x="2406650" y="2800350"/>
          <p14:tracePt t="5515" x="2371725" y="2771775"/>
          <p14:tracePt t="5527" x="2360613" y="2749550"/>
          <p14:tracePt t="5531" x="2349500" y="2736850"/>
          <p14:tracePt t="5540" x="2336800" y="2736850"/>
          <p14:tracePt t="5547" x="2336800" y="2725738"/>
          <p14:tracePt t="5563" x="2325688" y="2714625"/>
          <p14:tracePt t="5564" x="2325688" y="2692400"/>
          <p14:tracePt t="5581" x="2325688" y="2679700"/>
          <p14:tracePt t="5582" x="2325688" y="2657475"/>
          <p14:tracePt t="5590" x="2325688" y="2606675"/>
          <p14:tracePt t="5594" x="2325688" y="2571750"/>
          <p14:tracePt t="5602" x="2325688" y="2549525"/>
          <p14:tracePt t="5613" x="2325688" y="2514600"/>
          <p14:tracePt t="5618" x="2325688" y="2492375"/>
          <p14:tracePt t="5626" x="2325688" y="2479675"/>
          <p14:tracePt t="5634" x="2336800" y="2457450"/>
          <p14:tracePt t="5644" x="2349500" y="2446338"/>
          <p14:tracePt t="5650" x="2360613" y="2446338"/>
          <p14:tracePt t="5658" x="2371725" y="2446338"/>
          <p14:tracePt t="5666" x="2393950" y="2446338"/>
          <p14:tracePt t="5677" x="2406650" y="2446338"/>
          <p14:tracePt t="5682" x="2417763" y="2446338"/>
          <p14:tracePt t="5690" x="2428875" y="2446338"/>
          <p14:tracePt t="5697" x="2439988" y="2446338"/>
          <p14:tracePt t="5711" x="2451100" y="2446338"/>
          <p14:tracePt t="5714" x="2463800" y="2446338"/>
          <p14:tracePt t="5723" x="2479675" y="2446338"/>
          <p14:tracePt t="5729" x="2503488" y="2457450"/>
          <p14:tracePt t="5744" x="2514600" y="2457450"/>
          <p14:tracePt t="5745" x="2536825" y="2457450"/>
          <p14:tracePt t="5754" x="2549525" y="2468563"/>
          <p14:tracePt t="5760" x="2571750" y="2479675"/>
          <p14:tracePt t="5775" x="2582863" y="2479675"/>
          <p14:tracePt t="5779" x="2606675" y="2479675"/>
          <p14:tracePt t="5784" x="2617788" y="2492375"/>
          <p14:tracePt t="5792" x="2628900" y="2492375"/>
          <p14:tracePt t="5800" x="2640013" y="2492375"/>
          <p14:tracePt t="5811" x="2657475" y="2492375"/>
          <p14:tracePt t="5816" x="2668588" y="2492375"/>
          <p14:tracePt t="5824" x="2668588" y="2503488"/>
          <p14:tracePt t="5840" x="2679700" y="2503488"/>
          <p14:tracePt t="5841" x="2692400" y="2514600"/>
          <p14:tracePt t="5847" x="2692400" y="2525713"/>
          <p14:tracePt t="5861" x="2703513" y="2536825"/>
          <p14:tracePt t="5865" x="2703513" y="2549525"/>
          <p14:tracePt t="5873" x="2714625" y="2560638"/>
          <p14:tracePt t="5879" x="2714625" y="2582863"/>
          <p14:tracePt t="5895" x="2714625" y="2593975"/>
          <p14:tracePt t="5896" x="2714625" y="2606675"/>
          <p14:tracePt t="5905" x="2692400" y="2646363"/>
          <p14:tracePt t="5911" x="2668588" y="2668588"/>
          <p14:tracePt t="5926" x="2640013" y="2679700"/>
          <p14:tracePt t="5929" x="2606675" y="2703513"/>
          <p14:tracePt t="5935" x="2549525" y="2725738"/>
          <p14:tracePt t="5942" x="2503488" y="2749550"/>
          <p14:tracePt t="5951" x="2428875" y="2782888"/>
          <p14:tracePt t="5961" x="2371725" y="2822575"/>
          <p14:tracePt t="5966" x="2314575" y="2846388"/>
          <p14:tracePt t="5974" x="2239963" y="2879725"/>
          <p14:tracePt t="5982" x="2182813" y="2903538"/>
          <p14:tracePt t="5994" x="2125663" y="2914650"/>
          <p14:tracePt t="5998" x="2063750" y="2936875"/>
          <p14:tracePt t="6007" x="2017713" y="2936875"/>
          <p14:tracePt t="6014" x="1993900" y="2936875"/>
          <p14:tracePt t="6027" x="1949450" y="2936875"/>
          <p14:tracePt t="6031" x="1908175" y="2936875"/>
          <p14:tracePt t="6040" x="1885950" y="2936875"/>
          <p14:tracePt t="6045" x="1863725" y="2936875"/>
          <p14:tracePt t="6062" x="1839913" y="2936875"/>
          <p14:tracePt t="6063" x="1828800" y="2936875"/>
          <p14:tracePt t="6071" x="1817688" y="2936875"/>
          <p14:tracePt t="6077" x="1806575" y="2925763"/>
          <p14:tracePt t="6085" x="1793875" y="2914650"/>
          <p14:tracePt t="6110" x="1793875" y="2903538"/>
          <p14:tracePt t="6111" x="1782763" y="2892425"/>
          <p14:tracePt t="6117" x="1782763" y="2879725"/>
          <p14:tracePt t="6133" x="1771650" y="2868613"/>
          <p14:tracePt t="6145" x="1771650" y="2857500"/>
          <p14:tracePt t="6164" x="1771650" y="2846388"/>
          <p14:tracePt t="6177" x="1771650" y="2835275"/>
          <p14:tracePt t="6189" x="1771650" y="2822575"/>
          <p14:tracePt t="6196" x="1782763" y="2811463"/>
          <p14:tracePt t="6211" x="1793875" y="2800350"/>
          <p14:tracePt t="6214" x="1806575" y="2782888"/>
          <p14:tracePt t="6221" x="1806575" y="2771775"/>
          <p14:tracePt t="6228" x="1817688" y="2760663"/>
          <p14:tracePt t="6243" x="1839913" y="2736850"/>
          <p14:tracePt t="6245" x="1851025" y="2725738"/>
          <p14:tracePt t="6252" x="1863725" y="2714625"/>
          <p14:tracePt t="6259" x="1885950" y="2692400"/>
          <p14:tracePt t="6267" x="1897063" y="2679700"/>
          <p14:tracePt t="6277" x="1925638" y="2679700"/>
          <p14:tracePt t="6283" x="1936750" y="2668588"/>
          <p14:tracePt t="6291" x="1960563" y="2657475"/>
          <p14:tracePt t="6299" x="1971675" y="2646363"/>
          <p14:tracePt t="6310" x="1993900" y="2646363"/>
          <p14:tracePt t="6315" x="2017713" y="2635250"/>
          <p14:tracePt t="6323" x="2051050" y="2622550"/>
          <p14:tracePt t="6330" x="2074863" y="2606675"/>
          <p14:tracePt t="6346" x="2114550" y="2606675"/>
          <p14:tracePt t="6349" x="2160588" y="2606675"/>
          <p14:tracePt t="6356" x="2206625" y="2593975"/>
          <p14:tracePt t="6362" x="2263775" y="2593975"/>
          <p14:tracePt t="6378" x="2314575" y="2593975"/>
          <p14:tracePt t="6379" x="2360613" y="2593975"/>
          <p14:tracePt t="6395" x="2406650" y="2593975"/>
          <p14:tracePt t="6396" x="2428875" y="2593975"/>
          <p14:tracePt t="6402" x="2514600" y="2593975"/>
          <p14:tracePt t="6410" x="2549525" y="2593975"/>
          <p14:tracePt t="6418" x="2593975" y="2593975"/>
          <p14:tracePt t="6428" x="2640013" y="2593975"/>
          <p14:tracePt t="6433" x="2692400" y="2593975"/>
          <p14:tracePt t="6441" x="2736850" y="2606675"/>
          <p14:tracePt t="6449" x="2782888" y="2622550"/>
          <p14:tracePt t="6462" x="2817813" y="2635250"/>
          <p14:tracePt t="6466" x="2879725" y="2646363"/>
          <p14:tracePt t="6474" x="2914650" y="2657475"/>
          <p14:tracePt t="6481" x="2925763" y="2668588"/>
          <p14:tracePt t="6495" x="2960688" y="2679700"/>
          <p14:tracePt t="6498" x="2982913" y="2692400"/>
          <p14:tracePt t="6507" x="3006725" y="2703513"/>
          <p14:tracePt t="6513" x="3022600" y="2714625"/>
          <p14:tracePt t="6528" x="3035300" y="2714625"/>
          <p14:tracePt t="6529" x="3046413" y="2714625"/>
          <p14:tracePt t="6540" x="3057525" y="2725738"/>
          <p14:tracePt t="6568" x="3057525" y="2736850"/>
          <p14:tracePt t="6584" x="3057525" y="2749550"/>
          <p14:tracePt t="6595" x="3057525" y="2760663"/>
          <p14:tracePt t="6600" x="3057525" y="2771775"/>
          <p14:tracePt t="6608" x="3035300" y="2782888"/>
          <p14:tracePt t="6616" x="2994025" y="2800350"/>
          <p14:tracePt t="6629" x="2949575" y="2822575"/>
          <p14:tracePt t="6647" x="2868613" y="2835275"/>
          <p14:tracePt t="6649" x="2725738" y="2846388"/>
          <p14:tracePt t="6666" x="2525713" y="2846388"/>
          <p14:tracePt t="6674" x="2428875" y="2846388"/>
          <p14:tracePt t="6680" x="2360613" y="2835275"/>
          <p14:tracePt t="6698" x="2263775" y="2811463"/>
          <p14:tracePt t="6708" x="2206625" y="2782888"/>
          <p14:tracePt t="6713" x="2171700" y="2771775"/>
          <p14:tracePt t="6730" x="2149475" y="2760663"/>
          <p14:tracePt t="6732" x="2125663" y="2749550"/>
          <p14:tracePt t="6742" x="2114550" y="2736850"/>
          <p14:tracePt t="6744" x="2097088" y="2725738"/>
          <p14:tracePt t="6752" x="2097088" y="2714625"/>
          <p14:tracePt t="6767" x="2097088" y="2692400"/>
          <p14:tracePt t="6768" x="2097088" y="2668588"/>
          <p14:tracePt t="6775" x="2097088" y="2657475"/>
          <p14:tracePt t="6783" x="2097088" y="2635250"/>
          <p14:tracePt t="6800" x="2171700" y="2571750"/>
          <p14:tracePt t="6809" x="2206625" y="2560638"/>
          <p14:tracePt t="6815" x="2239963" y="2536825"/>
          <p14:tracePt t="6834" x="2325688" y="2492375"/>
          <p14:tracePt t="6842" x="2371725" y="2479675"/>
          <p14:tracePt t="6848" x="2393950" y="2468563"/>
          <p14:tracePt t="6864" x="2463800" y="2457450"/>
          <p14:tracePt t="6872" x="2492375" y="2446338"/>
          <p14:tracePt t="6878" x="2514600" y="2446338"/>
          <p14:tracePt t="6896" x="2525713" y="2446338"/>
          <p14:tracePt t="6898" x="2536825" y="2446338"/>
          <p14:tracePt t="6921" x="2549525" y="2446338"/>
          <p14:tracePt t="6949" x="2549525" y="2468563"/>
          <p14:tracePt t="6958" x="2525713" y="2479675"/>
          <p14:tracePt t="6965" x="2514600" y="2492375"/>
          <p14:tracePt t="6981" x="2463800" y="2525713"/>
          <p14:tracePt t="6991" x="2451100" y="2536825"/>
          <p14:tracePt t="6996" x="2428875" y="2536825"/>
          <p14:tracePt t="7013" x="2393950" y="2536825"/>
          <p14:tracePt t="7015" x="2382838" y="2536825"/>
          <p14:tracePt t="7022" x="2371725" y="2536825"/>
          <p14:tracePt t="7028" x="2360613" y="2536825"/>
          <p14:tracePt t="7045" x="2349500" y="2536825"/>
          <p14:tracePt t="7046" x="2336800" y="2536825"/>
          <p14:tracePt t="7083" x="2336800" y="2525713"/>
          <p14:tracePt t="7109" x="2349500" y="2514600"/>
          <p14:tracePt t="7115" x="2360613" y="2503488"/>
          <p14:tracePt t="7124" x="2382838" y="2492375"/>
          <p14:tracePt t="7130" x="2406650" y="2479675"/>
          <p14:tracePt t="7144" x="2439988" y="2479675"/>
          <p14:tracePt t="7147" x="2479675" y="2479675"/>
          <p14:tracePt t="7155" x="2514600" y="2479675"/>
          <p14:tracePt t="7162" x="2560638" y="2479675"/>
          <p14:tracePt t="7177" x="2606675" y="2479675"/>
          <p14:tracePt t="7178" x="2657475" y="2479675"/>
          <p14:tracePt t="7194" x="2714625" y="2479675"/>
          <p14:tracePt t="7195" x="2749550" y="2492375"/>
          <p14:tracePt t="7204" x="2771775" y="2514600"/>
          <p14:tracePt t="7210" x="2817813" y="2525713"/>
          <p14:tracePt t="7218" x="2846388" y="2536825"/>
          <p14:tracePt t="7228" x="2868613" y="2549525"/>
          <p14:tracePt t="7233" x="2879725" y="2560638"/>
          <p14:tracePt t="7241" x="2892425" y="2560638"/>
          <p14:tracePt t="7249" x="2892425" y="2571750"/>
          <p14:tracePt t="7263" x="2903538" y="2582863"/>
          <p14:tracePt t="7281" x="2892425" y="2582863"/>
          <p14:tracePt t="7295" x="2879725" y="2582863"/>
          <p14:tracePt t="7298" x="2857500" y="2582863"/>
          <p14:tracePt t="7629" x="2857500" y="2606675"/>
          <p14:tracePt t="7638" x="2857500" y="2646363"/>
          <p14:tracePt t="7645" x="2857500" y="2668588"/>
          <p14:tracePt t="7660" x="2857500" y="2703513"/>
          <p14:tracePt t="7661" x="2879725" y="2736850"/>
          <p14:tracePt t="7669" x="2879725" y="2760663"/>
          <p14:tracePt t="7677" x="2892425" y="2782888"/>
          <p14:tracePt t="7684" x="2892425" y="2811463"/>
          <p14:tracePt t="7694" x="2892425" y="2835275"/>
          <p14:tracePt t="7700" x="2903538" y="2846388"/>
          <p14:tracePt t="7715" x="2903538" y="2857500"/>
          <p14:tracePt t="7717" x="2903538" y="2868613"/>
          <p14:tracePt t="7732" x="2903538" y="2879725"/>
          <p14:tracePt t="7898" x="2903538" y="2892425"/>
          <p14:tracePt t="7914" x="2903538" y="2903538"/>
          <p14:tracePt t="7926" x="2914650" y="2914650"/>
          <p14:tracePt t="7930" x="2914650" y="2925763"/>
          <p14:tracePt t="7946" x="2914650" y="2936875"/>
          <p14:tracePt t="7961" x="2914650" y="2949575"/>
          <p14:tracePt t="7996" x="2914650" y="2960688"/>
          <p14:tracePt t="8009" x="2925763" y="2960688"/>
          <p14:tracePt t="8017" x="2925763" y="2971800"/>
          <p14:tracePt t="8032" x="2925763" y="2989263"/>
          <p14:tracePt t="8042" x="2936875" y="3000375"/>
          <p14:tracePt t="8049" x="2936875" y="3011488"/>
          <p14:tracePt t="8061" x="2936875" y="3022600"/>
          <p14:tracePt t="8065" x="2949575" y="3035300"/>
          <p14:tracePt t="8072" x="2949575" y="3046413"/>
          <p14:tracePt t="8080" x="2949575" y="3057525"/>
          <p14:tracePt t="8095" x="2949575" y="3068638"/>
          <p14:tracePt t="8096" x="2960688" y="3079750"/>
          <p14:tracePt t="8105" x="2960688" y="3092450"/>
          <p14:tracePt t="8112" x="2960688" y="3103563"/>
          <p14:tracePt t="8127" x="2971800" y="3125788"/>
          <p14:tracePt t="8130" x="2971800" y="3136900"/>
          <p14:tracePt t="8137" x="2982913" y="3189288"/>
          <p14:tracePt t="8143" x="2994025" y="3211513"/>
          <p14:tracePt t="8152" x="2994025" y="3246438"/>
          <p14:tracePt t="8161" x="3006725" y="3268663"/>
          <p14:tracePt t="8167" x="3006725" y="3303588"/>
          <p14:tracePt t="8175" x="3022600" y="3325813"/>
          <p14:tracePt t="8183" x="3022600" y="3365500"/>
          <p14:tracePt t="8194" x="3022600" y="3400425"/>
          <p14:tracePt t="8199" x="3022600" y="3422650"/>
          <p14:tracePt t="8208" x="3022600" y="3446463"/>
          <p14:tracePt t="8215" x="3022600" y="3468688"/>
          <p14:tracePt t="8227" x="3022600" y="3514725"/>
          <p14:tracePt t="8231" x="3022600" y="3543300"/>
          <p14:tracePt t="8248" x="3022600" y="3578225"/>
          <p14:tracePt t="8249" x="3035300" y="3622675"/>
          <p14:tracePt t="8258" x="3035300" y="3657600"/>
          <p14:tracePt t="8262" x="3046413" y="3708400"/>
          <p14:tracePt t="8278" x="3057525" y="3743325"/>
          <p14:tracePt t="8279" x="3068638" y="3778250"/>
          <p14:tracePt t="8288" x="3068638" y="3811588"/>
          <p14:tracePt t="8294" x="3079750" y="3835400"/>
          <p14:tracePt t="8302" x="3092450" y="3846513"/>
          <p14:tracePt t="8312" x="3092450" y="3868738"/>
          <p14:tracePt t="8318" x="3092450" y="3886200"/>
          <p14:tracePt t="8634" x="3092450" y="3897313"/>
          <p14:tracePt t="8650" x="3092450" y="3908425"/>
          <p14:tracePt t="8678" x="3092450" y="3921125"/>
          <p14:tracePt t="8713" x="3103563" y="3921125"/>
          <p14:tracePt t="8737" x="3103563" y="3932238"/>
          <p14:tracePt t="8760" x="3114675" y="3932238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requirements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7699" y="1346201"/>
            <a:ext cx="7994083" cy="5397500"/>
          </a:xfrm>
        </p:spPr>
        <p:txBody>
          <a:bodyPr>
            <a:normAutofit fontScale="92500" lnSpcReduction="20000"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</a:t>
            </a:r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"make all"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to build your code.</a:t>
            </a: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</a:t>
            </a:r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"make test"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to test your program. 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</a:t>
            </a:r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"make clean"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to delete all stuffs </a:t>
            </a:r>
          </a:p>
          <a:p>
            <a:pPr lvl="1"/>
            <a:r>
              <a:rPr lang="en-US" altLang="zh-TW" sz="21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(.o) object files.</a:t>
            </a:r>
          </a:p>
          <a:p>
            <a:pPr lvl="1"/>
            <a:r>
              <a:rPr lang="en-US" altLang="zh-TW" sz="21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(.out) executable files.</a:t>
            </a:r>
          </a:p>
          <a:p>
            <a:pPr lvl="1"/>
            <a:r>
              <a:rPr lang="en-US" altLang="zh-TW" sz="20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(.</a:t>
            </a:r>
            <a:r>
              <a:rPr lang="en-US" altLang="zh-TW" sz="2000" dirty="0" err="1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tmp</a:t>
            </a:r>
            <a:r>
              <a:rPr lang="en-US" altLang="zh-TW" sz="20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temporally text files generated by your program</a:t>
            </a:r>
          </a:p>
          <a:p>
            <a:endParaRPr lang="en-US" altLang="zh-TW" sz="2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Functions of your program</a:t>
            </a:r>
          </a:p>
          <a:p>
            <a:pPr lvl="1"/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Copy context of one file to another one (target file)</a:t>
            </a:r>
          </a:p>
          <a:p>
            <a:pPr lvl="1"/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Add a several new sentence in the target file</a:t>
            </a:r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solidFill>
                  <a:srgbClr val="006600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程式需要「可以編譯執行」助教才會批改</a:t>
            </a:r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4FEB083-54CD-9944-AD1E-8A37A5C12094}"/>
              </a:ext>
            </a:extLst>
          </p:cNvPr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R</a:t>
            </a:r>
            <a:endParaRPr kumimoji="1" lang="zh-TW" altLang="en-US" sz="4000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64EB873-09F4-1124-F360-25D900107A16}"/>
              </a:ext>
            </a:extLst>
          </p:cNvPr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R</a:t>
            </a:r>
            <a:endParaRPr kumimoji="1" lang="zh-TW" altLang="en-US" sz="4000" b="1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89730283-86E3-4E20-1183-4C08C58AC016}"/>
              </a:ext>
            </a:extLst>
          </p:cNvPr>
          <p:cNvGrpSpPr/>
          <p:nvPr/>
        </p:nvGrpSpPr>
        <p:grpSpPr>
          <a:xfrm>
            <a:off x="2432852" y="251239"/>
            <a:ext cx="6226438" cy="3471987"/>
            <a:chOff x="874892" y="2674057"/>
            <a:chExt cx="7352688" cy="4100007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66F3E097-101E-867D-AD7F-82D673331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1682" y="2696635"/>
              <a:ext cx="7255898" cy="4077429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9A80896-E58B-36DB-3E45-1E78626226E9}"/>
                </a:ext>
              </a:extLst>
            </p:cNvPr>
            <p:cNvSpPr/>
            <p:nvPr/>
          </p:nvSpPr>
          <p:spPr>
            <a:xfrm>
              <a:off x="6423381" y="2674057"/>
              <a:ext cx="1693333" cy="395111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strike="sngStrike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44D5A26D-779F-93EB-5EDF-1AF0B76F700E}"/>
                </a:ext>
              </a:extLst>
            </p:cNvPr>
            <p:cNvSpPr/>
            <p:nvPr/>
          </p:nvSpPr>
          <p:spPr>
            <a:xfrm>
              <a:off x="6423381" y="4362816"/>
              <a:ext cx="1693333" cy="395111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strike="sngStrike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845C2B2-9877-5ED6-D894-C2C962DF87C9}"/>
                </a:ext>
              </a:extLst>
            </p:cNvPr>
            <p:cNvSpPr/>
            <p:nvPr/>
          </p:nvSpPr>
          <p:spPr>
            <a:xfrm>
              <a:off x="874892" y="4684208"/>
              <a:ext cx="7241822" cy="1742410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strike="sngStrike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EB3098B8-5BB4-79BF-B965-2522CFF395EE}"/>
              </a:ext>
            </a:extLst>
          </p:cNvPr>
          <p:cNvSpPr/>
          <p:nvPr/>
        </p:nvSpPr>
        <p:spPr>
          <a:xfrm>
            <a:off x="2432852" y="585829"/>
            <a:ext cx="6132554" cy="1095493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trike="sngStrike"/>
          </a:p>
        </p:txBody>
      </p:sp>
      <p:pic>
        <p:nvPicPr>
          <p:cNvPr id="12" name="音訊 11">
            <a:hlinkClick r:id="" action="ppaction://media"/>
            <a:extLst>
              <a:ext uri="{FF2B5EF4-FFF2-40B4-BE49-F238E27FC236}">
                <a16:creationId xmlns:a16="http://schemas.microsoft.com/office/drawing/2014/main" id="{1D18C793-6B35-9E68-B509-6986B34467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853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20"/>
    </mc:Choice>
    <mc:Fallback>
      <p:transition spd="slow" advTm="9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85" x="3103563" y="3932238"/>
          <p14:tracePt t="1295" x="3079750" y="3921125"/>
          <p14:tracePt t="1302" x="3057525" y="3897313"/>
          <p14:tracePt t="1319" x="3035300" y="3857625"/>
          <p14:tracePt t="1324" x="2971800" y="3800475"/>
          <p14:tracePt t="1335" x="2960688" y="3754438"/>
          <p14:tracePt t="1338" x="2936875" y="3721100"/>
          <p14:tracePt t="1351" x="2925763" y="3692525"/>
          <p14:tracePt t="1356" x="2914650" y="3657600"/>
          <p14:tracePt t="1361" x="2903538" y="3635375"/>
          <p14:tracePt t="1369" x="2892425" y="3589338"/>
          <p14:tracePt t="1383" x="2879725" y="3554413"/>
          <p14:tracePt t="1387" x="2868613" y="3514725"/>
          <p14:tracePt t="1395" x="2857500" y="3479800"/>
          <p14:tracePt t="1402" x="2857500" y="3446463"/>
          <p14:tracePt t="1428" x="2846388" y="3389313"/>
          <p14:tracePt t="1433" x="2846388" y="3378200"/>
          <p14:tracePt t="1450" x="2846388" y="3365500"/>
          <p14:tracePt t="1456" x="2846388" y="3354388"/>
          <p14:tracePt t="1471" x="2857500" y="3343275"/>
          <p14:tracePt t="1483" x="2868613" y="3343275"/>
          <p14:tracePt t="1487" x="2868613" y="3325813"/>
          <p14:tracePt t="1495" x="2879725" y="3314700"/>
          <p14:tracePt t="1503" x="2892425" y="3303588"/>
          <p14:tracePt t="1516" x="2914650" y="3303588"/>
          <p14:tracePt t="1520" x="2925763" y="3292475"/>
          <p14:tracePt t="1530" x="2936875" y="3279775"/>
          <p14:tracePt t="1536" x="2960688" y="3268663"/>
          <p14:tracePt t="1553" x="2982913" y="3257550"/>
          <p14:tracePt t="1556" x="3022600" y="3246438"/>
          <p14:tracePt t="1569" x="3057525" y="3246438"/>
          <p14:tracePt t="1570" x="3092450" y="3246438"/>
          <p14:tracePt t="1574" x="3136900" y="3246438"/>
          <p14:tracePt t="1585" x="3194050" y="3246438"/>
          <p14:tracePt t="1590" x="3246438" y="3246438"/>
          <p14:tracePt t="1602" x="3303588" y="3257550"/>
          <p14:tracePt t="1606" x="3349625" y="3279775"/>
          <p14:tracePt t="1619" x="3371850" y="3279775"/>
          <p14:tracePt t="1622" x="3422650" y="3292475"/>
          <p14:tracePt t="1635" x="3457575" y="3314700"/>
          <p14:tracePt t="1638" x="3479800" y="3314700"/>
          <p14:tracePt t="1652" x="3514725" y="3343275"/>
          <p14:tracePt t="1653" x="3536950" y="3343275"/>
          <p14:tracePt t="1661" x="3560763" y="3354388"/>
          <p14:tracePt t="1669" x="3578225" y="3378200"/>
          <p14:tracePt t="1686" x="3589338" y="3378200"/>
          <p14:tracePt t="1687" x="3611563" y="3389313"/>
          <p14:tracePt t="1695" x="3622675" y="3389313"/>
          <p14:tracePt t="1702" x="3622675" y="3400425"/>
          <p14:tracePt t="1715" x="3635375" y="3400425"/>
          <p14:tracePt t="1718" x="3646488" y="3400425"/>
          <p14:tracePt t="1724" x="3646488" y="3378200"/>
          <p14:tracePt t="1732" x="3657600" y="3325813"/>
          <p14:tracePt t="1740" x="3668713" y="3268663"/>
          <p14:tracePt t="1750" x="3679825" y="3211513"/>
          <p14:tracePt t="1756" x="3703638" y="3125788"/>
          <p14:tracePt t="1764" x="3725863" y="3035300"/>
          <p14:tracePt t="1772" x="3754438" y="2949575"/>
          <p14:tracePt t="1785" x="3778250" y="2879725"/>
          <p14:tracePt t="1788" x="3800475" y="2822575"/>
          <p14:tracePt t="1796" x="3822700" y="2749550"/>
          <p14:tracePt t="1803" x="3857625" y="2692400"/>
          <p14:tracePt t="1816" x="3879850" y="2646363"/>
          <p14:tracePt t="1821" x="3892550" y="2582863"/>
          <p14:tracePt t="1828" x="3903663" y="2549525"/>
          <p14:tracePt t="1836" x="3903663" y="2525713"/>
          <p14:tracePt t="1851" x="3903663" y="2503488"/>
          <p14:tracePt t="1854" x="3903663" y="2468563"/>
          <p14:tracePt t="2089" x="3903663" y="2446338"/>
          <p14:tracePt t="2096" x="3903663" y="2428875"/>
          <p14:tracePt t="2104" x="3903663" y="2382838"/>
          <p14:tracePt t="2116" x="3903663" y="2360613"/>
          <p14:tracePt t="2120" x="3903663" y="2314575"/>
          <p14:tracePt t="2128" x="3903663" y="2279650"/>
          <p14:tracePt t="2136" x="3892550" y="2239963"/>
          <p14:tracePt t="2149" x="3892550" y="2206625"/>
          <p14:tracePt t="2153" x="3892550" y="2182813"/>
          <p14:tracePt t="2161" x="3892550" y="2149475"/>
          <p14:tracePt t="2169" x="3892550" y="2125663"/>
          <p14:tracePt t="2182" x="3892550" y="2114550"/>
          <p14:tracePt t="2185" x="3892550" y="2092325"/>
          <p14:tracePt t="2192" x="3892550" y="2079625"/>
          <p14:tracePt t="2203" x="3892550" y="2051050"/>
          <p14:tracePt t="2207" x="3903663" y="2039938"/>
          <p14:tracePt t="2222" x="3914775" y="2028825"/>
          <p14:tracePt t="2235" x="3925888" y="2028825"/>
          <p14:tracePt t="2236" x="3925888" y="2017713"/>
          <p14:tracePt t="2240" x="3943350" y="2017713"/>
          <p14:tracePt t="2256" x="3954463" y="2017713"/>
          <p14:tracePt t="2366" x="3954463" y="2051050"/>
          <p14:tracePt t="2373" x="3954463" y="2079625"/>
          <p14:tracePt t="2381" x="3954463" y="2092325"/>
          <p14:tracePt t="2389" x="3954463" y="2114550"/>
          <p14:tracePt t="2399" x="3954463" y="2125663"/>
          <p14:tracePt t="2406" x="3954463" y="2136775"/>
          <p14:tracePt t="2413" x="3954463" y="2149475"/>
          <p14:tracePt t="2421" x="3954463" y="2160588"/>
          <p14:tracePt t="2438" x="3965575" y="2160588"/>
          <p14:tracePt t="2439" x="3978275" y="2171700"/>
          <p14:tracePt t="2445" x="3989388" y="2171700"/>
          <p14:tracePt t="2453" x="4000500" y="2182813"/>
          <p14:tracePt t="2467" x="4022725" y="2193925"/>
          <p14:tracePt t="2471" x="4035425" y="2193925"/>
          <p14:tracePt t="2478" x="4057650" y="2206625"/>
          <p14:tracePt t="2491" x="4068763" y="2206625"/>
          <p14:tracePt t="2502" x="4092575" y="2206625"/>
          <p14:tracePt t="2503" x="4121150" y="2217738"/>
          <p14:tracePt t="2508" x="4143375" y="2217738"/>
          <p14:tracePt t="2519" x="4154488" y="2217738"/>
          <p14:tracePt t="2525" x="4189413" y="2228850"/>
          <p14:tracePt t="2536" x="4211638" y="2228850"/>
          <p14:tracePt t="2540" x="4235450" y="2228850"/>
          <p14:tracePt t="2553" x="4246563" y="2228850"/>
          <p14:tracePt t="2556" x="4268788" y="2228850"/>
          <p14:tracePt t="2569" x="4292600" y="2228850"/>
          <p14:tracePt t="2572" x="4308475" y="2228850"/>
          <p14:tracePt t="2586" x="4332288" y="2228850"/>
          <p14:tracePt t="2589" x="4354513" y="2239963"/>
          <p14:tracePt t="2603" x="4378325" y="2239963"/>
          <p14:tracePt t="2604" x="4389438" y="2251075"/>
          <p14:tracePt t="2616" x="4411663" y="2251075"/>
          <p14:tracePt t="2620" x="4422775" y="2268538"/>
          <p14:tracePt t="2628" x="4435475" y="2268538"/>
          <p14:tracePt t="2636" x="4446588" y="2279650"/>
          <p14:tracePt t="2649" x="4457700" y="2279650"/>
          <p14:tracePt t="2658" x="4457700" y="2292350"/>
          <p14:tracePt t="2683" x="4457700" y="2303463"/>
          <p14:tracePt t="2698" x="4446588" y="2303463"/>
          <p14:tracePt t="2706" x="4422775" y="2303463"/>
          <p14:tracePt t="2714" x="4411663" y="2303463"/>
          <p14:tracePt t="2722" x="4365625" y="2303463"/>
          <p14:tracePt t="3023" x="4354513" y="2314575"/>
          <p14:tracePt t="3024" x="4343400" y="2314575"/>
          <p14:tracePt t="3031" x="4332288" y="2325688"/>
          <p14:tracePt t="3039" x="4321175" y="2325688"/>
          <p14:tracePt t="3050" x="4292600" y="2336800"/>
          <p14:tracePt t="3055" x="4268788" y="2349500"/>
          <p14:tracePt t="3062" x="4246563" y="2360613"/>
          <p14:tracePt t="3071" x="4211638" y="2371725"/>
          <p14:tracePt t="3083" x="4200525" y="2382838"/>
          <p14:tracePt t="3088" x="4165600" y="2393950"/>
          <p14:tracePt t="3095" x="4132263" y="2406650"/>
          <p14:tracePt t="3103" x="4092575" y="2428875"/>
          <p14:tracePt t="3116" x="4057650" y="2446338"/>
          <p14:tracePt t="3120" x="4035425" y="2446338"/>
          <p14:tracePt t="3127" x="4011613" y="2446338"/>
          <p14:tracePt t="3136" x="3978275" y="2457450"/>
          <p14:tracePt t="3141" x="3954463" y="2457450"/>
          <p14:tracePt t="3153" x="3943350" y="2457450"/>
          <p14:tracePt t="3157" x="3925888" y="2457450"/>
          <p14:tracePt t="3170" x="3914775" y="2457450"/>
          <p14:tracePt t="3173" x="3903663" y="2457450"/>
          <p14:tracePt t="3187" x="3892550" y="2457450"/>
          <p14:tracePt t="3205" x="3879850" y="2457450"/>
          <p14:tracePt t="3222" x="3879850" y="2446338"/>
          <p14:tracePt t="3237" x="3879850" y="2428875"/>
          <p14:tracePt t="3249" x="3879850" y="2417763"/>
          <p14:tracePt t="3254" x="3879850" y="2406650"/>
          <p14:tracePt t="3261" x="3879850" y="2393950"/>
          <p14:tracePt t="3270" x="3879850" y="2382838"/>
          <p14:tracePt t="3286" x="3879850" y="2360613"/>
          <p14:tracePt t="3287" x="3879850" y="2349500"/>
          <p14:tracePt t="3294" x="3879850" y="2336800"/>
          <p14:tracePt t="3304" x="3879850" y="2325688"/>
          <p14:tracePt t="3316" x="3879850" y="2314575"/>
          <p14:tracePt t="3324" x="3892550" y="2303463"/>
          <p14:tracePt t="3332" x="3903663" y="2292350"/>
          <p14:tracePt t="3339" x="3914775" y="2292350"/>
          <p14:tracePt t="3350" x="3943350" y="2279650"/>
          <p14:tracePt t="3355" x="3965575" y="2268538"/>
          <p14:tracePt t="3363" x="3978275" y="2251075"/>
          <p14:tracePt t="3371" x="4000500" y="2239963"/>
          <p14:tracePt t="3383" x="4022725" y="2228850"/>
          <p14:tracePt t="3388" x="4057650" y="2217738"/>
          <p14:tracePt t="3395" x="4079875" y="2217738"/>
          <p14:tracePt t="3404" x="4121150" y="2206625"/>
          <p14:tracePt t="3417" x="4143375" y="2193925"/>
          <p14:tracePt t="3420" x="4200525" y="2182813"/>
          <p14:tracePt t="3428" x="4235450" y="2182813"/>
          <p14:tracePt t="3437" x="4268788" y="2171700"/>
          <p14:tracePt t="3450" x="4308475" y="2160588"/>
          <p14:tracePt t="3450" x="4354513" y="2160588"/>
          <p14:tracePt t="3458" x="4400550" y="2160588"/>
          <p14:tracePt t="3466" x="4446588" y="2160588"/>
          <p14:tracePt t="3474" x="4508500" y="2160588"/>
          <p14:tracePt t="3483" x="4554538" y="2160588"/>
          <p14:tracePt t="3490" x="4611688" y="2160588"/>
          <p14:tracePt t="3498" x="4675188" y="2160588"/>
          <p14:tracePt t="3506" x="4732338" y="2160588"/>
          <p14:tracePt t="3517" x="4754563" y="2160588"/>
          <p14:tracePt t="3522" x="4800600" y="2160588"/>
          <p14:tracePt t="3530" x="4835525" y="2160588"/>
          <p14:tracePt t="3538" x="4875213" y="2160588"/>
          <p14:tracePt t="3557" x="4908550" y="2160588"/>
          <p14:tracePt t="3558" x="4921250" y="2160588"/>
          <p14:tracePt t="3570" x="4943475" y="2160588"/>
          <p14:tracePt t="3571" x="4954588" y="2160588"/>
          <p14:tracePt t="3578" x="4965700" y="2160588"/>
          <p14:tracePt t="3586" x="4978400" y="2160588"/>
          <p14:tracePt t="3617" x="4989513" y="2160588"/>
          <p14:tracePt t="3648" x="4965700" y="2160588"/>
          <p14:tracePt t="3656" x="4943475" y="2160588"/>
          <p14:tracePt t="3664" x="4908550" y="2160588"/>
          <p14:tracePt t="3672" x="4864100" y="2160588"/>
          <p14:tracePt t="3683" x="4800600" y="2160588"/>
          <p14:tracePt t="3688" x="4732338" y="2149475"/>
          <p14:tracePt t="3696" x="4675188" y="2136775"/>
          <p14:tracePt t="3705" x="4600575" y="2125663"/>
          <p14:tracePt t="3717" x="4543425" y="2125663"/>
          <p14:tracePt t="3722" x="4468813" y="2114550"/>
          <p14:tracePt t="3729" x="4446588" y="2114550"/>
          <p14:tracePt t="3737" x="4365625" y="2103438"/>
          <p14:tracePt t="3750" x="4343400" y="2092325"/>
          <p14:tracePt t="3755" x="4308475" y="2092325"/>
          <p14:tracePt t="3761" x="4268788" y="2079625"/>
          <p14:tracePt t="3771" x="4235450" y="2063750"/>
          <p14:tracePt t="3782" x="4222750" y="2063750"/>
          <p14:tracePt t="3784" x="4200525" y="2051050"/>
          <p14:tracePt t="3791" x="4178300" y="2051050"/>
          <p14:tracePt t="3799" x="4165600" y="2039938"/>
          <p14:tracePt t="3820" x="4154488" y="2039938"/>
          <p14:tracePt t="3837" x="4143375" y="2039938"/>
          <p14:tracePt t="3926" x="4154488" y="2039938"/>
          <p14:tracePt t="3934" x="4165600" y="2039938"/>
          <p14:tracePt t="3941" x="4178300" y="2039938"/>
          <p14:tracePt t="3949" x="4189413" y="2039938"/>
          <p14:tracePt t="3957" x="4211638" y="2039938"/>
          <p14:tracePt t="3968" x="4235450" y="2039938"/>
          <p14:tracePt t="3974" x="4257675" y="2039938"/>
          <p14:tracePt t="3981" x="4279900" y="2039938"/>
          <p14:tracePt t="3989" x="4308475" y="2051050"/>
          <p14:tracePt t="4001" x="4332288" y="2051050"/>
          <p14:tracePt t="4005" x="4365625" y="2051050"/>
          <p14:tracePt t="4013" x="4411663" y="2063750"/>
          <p14:tracePt t="4021" x="4446588" y="2063750"/>
          <p14:tracePt t="4034" x="4486275" y="2063750"/>
          <p14:tracePt t="4039" x="4521200" y="2063750"/>
          <p14:tracePt t="4045" x="4565650" y="2063750"/>
          <p14:tracePt t="4054" x="4611688" y="2063750"/>
          <p14:tracePt t="4067" x="4657725" y="2063750"/>
          <p14:tracePt t="4068" x="4686300" y="2063750"/>
          <p14:tracePt t="4077" x="4732338" y="2063750"/>
          <p14:tracePt t="4091" x="4765675" y="2063750"/>
          <p14:tracePt t="4096" x="4800600" y="2063750"/>
          <p14:tracePt t="4104" x="4835525" y="2063750"/>
          <p14:tracePt t="4117" x="4864100" y="2063750"/>
          <p14:tracePt t="4120" x="4897438" y="2063750"/>
          <p14:tracePt t="4125" x="4921250" y="2051050"/>
          <p14:tracePt t="4131" x="4943475" y="2039938"/>
          <p14:tracePt t="4139" x="4965700" y="2039938"/>
          <p14:tracePt t="4151" x="4989513" y="2028825"/>
          <p14:tracePt t="4155" x="5011738" y="2017713"/>
          <p14:tracePt t="4163" x="5022850" y="2006600"/>
          <p14:tracePt t="4171" x="5051425" y="2006600"/>
          <p14:tracePt t="4184" x="5051425" y="1993900"/>
          <p14:tracePt t="4188" x="5051425" y="1982788"/>
          <p14:tracePt t="4195" x="5064125" y="1971675"/>
          <p14:tracePt t="4204" x="5064125" y="1960563"/>
          <p14:tracePt t="4345" x="5051425" y="1960563"/>
          <p14:tracePt t="4358" x="5000625" y="1971675"/>
          <p14:tracePt t="4367" x="4989513" y="1982788"/>
          <p14:tracePt t="4371" x="4965700" y="1993900"/>
          <p14:tracePt t="4378" x="4943475" y="2006600"/>
          <p14:tracePt t="4388" x="4921250" y="2006600"/>
          <p14:tracePt t="4400" x="4897438" y="2017713"/>
          <p14:tracePt t="4401" x="4875213" y="2017713"/>
          <p14:tracePt t="4411" x="4864100" y="2017713"/>
          <p14:tracePt t="4416" x="4835525" y="2028825"/>
          <p14:tracePt t="4424" x="4822825" y="2028825"/>
          <p14:tracePt t="4433" x="4789488" y="2039938"/>
          <p14:tracePt t="4440" x="4765675" y="2051050"/>
          <p14:tracePt t="4448" x="4743450" y="2063750"/>
          <p14:tracePt t="4456" x="4708525" y="2079625"/>
          <p14:tracePt t="4467" x="4686300" y="2079625"/>
          <p14:tracePt t="4472" x="4657725" y="2092325"/>
          <p14:tracePt t="4479" x="4622800" y="2092325"/>
          <p14:tracePt t="4488" x="4611688" y="2092325"/>
          <p14:tracePt t="4500" x="4600575" y="2103438"/>
          <p14:tracePt t="4505" x="4589463" y="2103438"/>
          <p14:tracePt t="4512" x="4578350" y="2103438"/>
          <p14:tracePt t="4521" x="4578350" y="2114550"/>
          <p14:tracePt t="4534" x="4565650" y="2114550"/>
          <p14:tracePt t="4606" x="4589463" y="2103438"/>
          <p14:tracePt t="4614" x="4611688" y="2103438"/>
          <p14:tracePt t="4628" x="4635500" y="2092325"/>
          <p14:tracePt t="4631" x="4657725" y="2079625"/>
          <p14:tracePt t="4638" x="4697413" y="2063750"/>
          <p14:tracePt t="4650" x="4732338" y="2051050"/>
          <p14:tracePt t="4655" x="4754563" y="2039938"/>
          <p14:tracePt t="4662" x="4800600" y="2028825"/>
          <p14:tracePt t="4671" x="4851400" y="2006600"/>
          <p14:tracePt t="4683" x="4886325" y="2006600"/>
          <p14:tracePt t="4688" x="4932363" y="1993900"/>
          <p14:tracePt t="4695" x="4978400" y="1982788"/>
          <p14:tracePt t="4705" x="5040313" y="1982788"/>
          <p14:tracePt t="4716" x="5097463" y="1982788"/>
          <p14:tracePt t="4718" x="5154613" y="1982788"/>
          <p14:tracePt t="4725" x="5218113" y="1982788"/>
          <p14:tracePt t="4733" x="5286375" y="1993900"/>
          <p14:tracePt t="4741" x="5343525" y="2006600"/>
          <p14:tracePt t="4750" x="5407025" y="2017713"/>
          <p14:tracePt t="4756" x="5440363" y="2028825"/>
          <p14:tracePt t="4764" x="5475288" y="2028825"/>
          <p14:tracePt t="4772" x="5521325" y="2039938"/>
          <p14:tracePt t="4783" x="5554663" y="2039938"/>
          <p14:tracePt t="4788" x="5583238" y="2039938"/>
          <p14:tracePt t="4796" x="5618163" y="2039938"/>
          <p14:tracePt t="4805" x="5640388" y="2039938"/>
          <p14:tracePt t="4816" x="5664200" y="2039938"/>
          <p14:tracePt t="4822" x="5675313" y="2039938"/>
          <p14:tracePt t="4828" x="5697538" y="2028825"/>
          <p14:tracePt t="4838" x="5721350" y="2017713"/>
          <p14:tracePt t="4850" x="5732463" y="2017713"/>
          <p14:tracePt t="4854" x="5743575" y="2006600"/>
          <p14:tracePt t="4868" x="5754688" y="2006600"/>
          <p14:tracePt t="4882" x="5772150" y="2006600"/>
          <p14:tracePt t="4923" x="5754688" y="2006600"/>
          <p14:tracePt t="4931" x="5743575" y="2006600"/>
          <p14:tracePt t="4939" x="5721350" y="2006600"/>
          <p14:tracePt t="4949" x="5697538" y="2006600"/>
          <p14:tracePt t="4955" x="5675313" y="2017713"/>
          <p14:tracePt t="4962" x="5640388" y="2028825"/>
          <p14:tracePt t="4971" x="5607050" y="2051050"/>
          <p14:tracePt t="4983" x="5543550" y="2063750"/>
          <p14:tracePt t="4988" x="5497513" y="2092325"/>
          <p14:tracePt t="4995" x="5440363" y="2114550"/>
          <p14:tracePt t="5002" x="5378450" y="2136775"/>
          <p14:tracePt t="5017" x="5321300" y="2160588"/>
          <p14:tracePt t="5021" x="5251450" y="2182813"/>
          <p14:tracePt t="5028" x="5178425" y="2206625"/>
          <p14:tracePt t="5038" x="5108575" y="2217738"/>
          <p14:tracePt t="5049" x="5022850" y="2239963"/>
          <p14:tracePt t="5054" x="4954588" y="2251075"/>
          <p14:tracePt t="5058" x="4897438" y="2268538"/>
          <p14:tracePt t="5071" x="4835525" y="2279650"/>
          <p14:tracePt t="5074" x="4778375" y="2279650"/>
          <p14:tracePt t="5089" x="4754563" y="2292350"/>
          <p14:tracePt t="5090" x="4721225" y="2292350"/>
          <p14:tracePt t="5097" x="4675188" y="2303463"/>
          <p14:tracePt t="5105" x="4635500" y="2303463"/>
          <p14:tracePt t="5116" x="4611688" y="2314575"/>
          <p14:tracePt t="5122" x="4589463" y="2314575"/>
          <p14:tracePt t="5129" x="4565650" y="2325688"/>
          <p14:tracePt t="5139" x="4543425" y="2325688"/>
          <p14:tracePt t="5150" x="4532313" y="2336800"/>
          <p14:tracePt t="5166" x="4508500" y="2336800"/>
          <p14:tracePt t="5167" x="4497388" y="2336800"/>
          <p14:tracePt t="5168" x="4486275" y="2349500"/>
          <p14:tracePt t="5178" x="4468813" y="2349500"/>
          <p14:tracePt t="5184" x="4457700" y="2349500"/>
          <p14:tracePt t="5199" x="4446588" y="2360613"/>
          <p14:tracePt t="5201" x="4435475" y="2360613"/>
          <p14:tracePt t="5208" x="4422775" y="2360613"/>
          <p14:tracePt t="5224" x="4411663" y="2371725"/>
          <p14:tracePt t="5469" x="4400550" y="2371725"/>
          <p14:tracePt t="5478" x="4378325" y="2371725"/>
          <p14:tracePt t="5485" x="4354513" y="2371725"/>
          <p14:tracePt t="5500" x="4321175" y="2371725"/>
          <p14:tracePt t="5501" x="4279900" y="2371725"/>
          <p14:tracePt t="5511" x="4222750" y="2371725"/>
          <p14:tracePt t="5516" x="4178300" y="2371725"/>
          <p14:tracePt t="5524" x="4132263" y="2371725"/>
          <p14:tracePt t="5534" x="4068763" y="2360613"/>
          <p14:tracePt t="5541" x="4011613" y="2360613"/>
          <p14:tracePt t="5548" x="3954463" y="2360613"/>
          <p14:tracePt t="5556" x="3903663" y="2360613"/>
          <p14:tracePt t="5567" x="3868738" y="2360613"/>
          <p14:tracePt t="5572" x="3835400" y="2349500"/>
          <p14:tracePt t="5580" x="3800475" y="2349500"/>
          <p14:tracePt t="5589" x="3765550" y="2336800"/>
          <p14:tracePt t="5600" x="3736975" y="2336800"/>
          <p14:tracePt t="5606" x="3703638" y="2336800"/>
          <p14:tracePt t="5612" x="3679825" y="2325688"/>
          <p14:tracePt t="5622" x="3657600" y="2325688"/>
          <p14:tracePt t="5633" x="3646488" y="2325688"/>
          <p14:tracePt t="5639" x="3622675" y="2325688"/>
          <p14:tracePt t="5645" x="3600450" y="2325688"/>
          <p14:tracePt t="5655" x="3589338" y="2314575"/>
          <p14:tracePt t="5667" x="3560763" y="2314575"/>
          <p14:tracePt t="5667" x="3549650" y="2314575"/>
          <p14:tracePt t="5675" x="3525838" y="2303463"/>
          <p14:tracePt t="5683" x="3514725" y="2303463"/>
          <p14:tracePt t="5698" x="3503613" y="2303463"/>
          <p14:tracePt t="5699" x="3479800" y="2292350"/>
          <p14:tracePt t="5707" x="3468688" y="2292350"/>
          <p14:tracePt t="5717" x="3457575" y="2279650"/>
          <p14:tracePt t="5723" x="3446463" y="2279650"/>
          <p14:tracePt t="5739" x="3435350" y="2279650"/>
          <p14:tracePt t="5750" x="3422650" y="2279650"/>
          <p14:tracePt t="5755" x="3411538" y="2279650"/>
          <p14:tracePt t="5762" x="3400425" y="2279650"/>
          <p14:tracePt t="5771" x="3389313" y="2279650"/>
          <p14:tracePt t="5783" x="3371850" y="2279650"/>
          <p14:tracePt t="5788" x="3360738" y="2279650"/>
          <p14:tracePt t="5795" x="3349625" y="2279650"/>
          <p14:tracePt t="5801" x="3336925" y="2279650"/>
          <p14:tracePt t="5818" x="3325813" y="2279650"/>
          <p14:tracePt t="5827" x="3314700" y="2279650"/>
          <p14:tracePt t="5841" x="3303588" y="2279650"/>
          <p14:tracePt t="5857" x="3292475" y="2279650"/>
          <p14:tracePt t="5865" x="3279775" y="2279650"/>
          <p14:tracePt t="5883" x="3268663" y="2268538"/>
          <p14:tracePt t="5889" x="3257550" y="2268538"/>
          <p14:tracePt t="5897" x="3246438" y="2268538"/>
          <p14:tracePt t="5906" x="3235325" y="2251075"/>
          <p14:tracePt t="5916" x="3235325" y="2239963"/>
          <p14:tracePt t="5922" x="3222625" y="2239963"/>
          <p14:tracePt t="5928" x="3211513" y="2228850"/>
          <p14:tracePt t="5936" x="3194050" y="2217738"/>
          <p14:tracePt t="5949" x="3182938" y="2217738"/>
          <p14:tracePt t="5953" x="3182938" y="2206625"/>
          <p14:tracePt t="5969" x="3171825" y="2193925"/>
          <p14:tracePt t="5972" x="3160713" y="2182813"/>
          <p14:tracePt t="5984" x="3149600" y="2171700"/>
          <p14:tracePt t="5992" x="3149600" y="2160588"/>
          <p14:tracePt t="6002" x="3136900" y="2160588"/>
          <p14:tracePt t="6015" x="3136900" y="2149475"/>
          <p14:tracePt t="6094" x="3136900" y="2136775"/>
          <p14:tracePt t="6118" x="3149600" y="2136775"/>
          <p14:tracePt t="6134" x="3160713" y="2136775"/>
          <p14:tracePt t="6150" x="3171825" y="2136775"/>
          <p14:tracePt t="6166" x="3182938" y="2136775"/>
          <p14:tracePt t="6182" x="3194050" y="2136775"/>
          <p14:tracePt t="6190" x="3211513" y="2136775"/>
          <p14:tracePt t="6200" x="3235325" y="2136775"/>
          <p14:tracePt t="6206" x="3246438" y="2136775"/>
          <p14:tracePt t="6213" x="3257550" y="2136775"/>
          <p14:tracePt t="6223" x="3279775" y="2136775"/>
          <p14:tracePt t="6236" x="3292475" y="2136775"/>
          <p14:tracePt t="6239" x="3314700" y="2136775"/>
          <p14:tracePt t="6250" x="3325813" y="2136775"/>
          <p14:tracePt t="6256" x="3349625" y="2136775"/>
          <p14:tracePt t="6262" x="3360738" y="2136775"/>
          <p14:tracePt t="6273" x="3389313" y="2125663"/>
          <p14:tracePt t="6284" x="3400425" y="2125663"/>
          <p14:tracePt t="6286" x="3422650" y="2125663"/>
          <p14:tracePt t="6295" x="3446463" y="2125663"/>
          <p14:tracePt t="6301" x="3457575" y="2125663"/>
          <p14:tracePt t="6316" x="3479800" y="2114550"/>
          <p14:tracePt t="6317" x="3503613" y="2114550"/>
          <p14:tracePt t="6325" x="3514725" y="2114550"/>
          <p14:tracePt t="6332" x="3536950" y="2114550"/>
          <p14:tracePt t="6340" x="3560763" y="2114550"/>
          <p14:tracePt t="6351" x="3578225" y="2114550"/>
          <p14:tracePt t="6357" x="3600450" y="2114550"/>
          <p14:tracePt t="6364" x="3622675" y="2103438"/>
          <p14:tracePt t="6373" x="3646488" y="2103438"/>
          <p14:tracePt t="6384" x="3657600" y="2103438"/>
          <p14:tracePt t="6390" x="3692525" y="2103438"/>
          <p14:tracePt t="6396" x="3714750" y="2103438"/>
          <p14:tracePt t="6407" x="3736975" y="2103438"/>
          <p14:tracePt t="6418" x="3765550" y="2103438"/>
          <p14:tracePt t="6420" x="3789363" y="2103438"/>
          <p14:tracePt t="6429" x="3811588" y="2103438"/>
          <p14:tracePt t="6435" x="3835400" y="2092325"/>
          <p14:tracePt t="6452" x="3879850" y="2079625"/>
          <p14:tracePt t="6461" x="3892550" y="2079625"/>
          <p14:tracePt t="6467" x="3914775" y="2079625"/>
          <p14:tracePt t="6475" x="3954463" y="2063750"/>
          <p14:tracePt t="6486" x="3978275" y="2063750"/>
          <p14:tracePt t="6491" x="4000500" y="2063750"/>
          <p14:tracePt t="6514" x="4046538" y="2051050"/>
          <p14:tracePt t="6516" x="4068763" y="2051050"/>
          <p14:tracePt t="6524" x="4092575" y="2051050"/>
          <p14:tracePt t="6532" x="4121150" y="2051050"/>
          <p14:tracePt t="6540" x="4143375" y="2051050"/>
          <p14:tracePt t="6551" x="4165600" y="2039938"/>
          <p14:tracePt t="6558" x="4189413" y="2039938"/>
          <p14:tracePt t="6566" x="4211638" y="2039938"/>
          <p14:tracePt t="6574" x="4222750" y="2039938"/>
          <p14:tracePt t="6583" x="4257675" y="2028825"/>
          <p14:tracePt t="6591" x="4279900" y="2028825"/>
          <p14:tracePt t="6600" x="4308475" y="2028825"/>
          <p14:tracePt t="6607" x="4343400" y="2017713"/>
          <p14:tracePt t="6616" x="4365625" y="2017713"/>
          <p14:tracePt t="6623" x="4400550" y="2017713"/>
          <p14:tracePt t="6631" x="4422775" y="2006600"/>
          <p14:tracePt t="6641" x="4446588" y="2006600"/>
          <p14:tracePt t="6648" x="4486275" y="2006600"/>
          <p14:tracePt t="6650" x="4521200" y="1993900"/>
          <p14:tracePt t="6658" x="4543425" y="1993900"/>
          <p14:tracePt t="6667" x="4600575" y="1982788"/>
          <p14:tracePt t="6674" x="4611688" y="1982788"/>
          <p14:tracePt t="6683" x="4657725" y="1971675"/>
          <p14:tracePt t="6690" x="4697413" y="1971675"/>
          <p14:tracePt t="6697" x="4732338" y="1971675"/>
          <p14:tracePt t="6706" x="4765675" y="1971675"/>
          <p14:tracePt t="6715" x="4789488" y="1971675"/>
          <p14:tracePt t="6720" x="4811713" y="1971675"/>
          <p14:tracePt t="6731" x="4851400" y="1971675"/>
          <p14:tracePt t="6736" x="4875213" y="1982788"/>
          <p14:tracePt t="6749" x="4908550" y="1993900"/>
          <p14:tracePt t="6754" x="4921250" y="2006600"/>
          <p14:tracePt t="6769" x="4965700" y="2028825"/>
          <p14:tracePt t="6778" x="4989513" y="2051050"/>
          <p14:tracePt t="6784" x="5000625" y="2063750"/>
          <p14:tracePt t="6792" x="5011738" y="2079625"/>
          <p14:tracePt t="6807" x="5022850" y="2103438"/>
          <p14:tracePt t="6808" x="5051425" y="2114550"/>
          <p14:tracePt t="6817" x="5075238" y="2136775"/>
          <p14:tracePt t="6824" x="5086350" y="2160588"/>
          <p14:tracePt t="6835" x="5097463" y="2182813"/>
          <p14:tracePt t="6841" x="5121275" y="2193925"/>
          <p14:tracePt t="6848" x="5132388" y="2217738"/>
          <p14:tracePt t="6857" x="5154613" y="2239963"/>
          <p14:tracePt t="6867" x="5165725" y="2251075"/>
          <p14:tracePt t="6874" x="5178425" y="2268538"/>
          <p14:tracePt t="6879" x="5189538" y="2279650"/>
          <p14:tracePt t="6890" x="5218113" y="2292350"/>
          <p14:tracePt t="6901" x="5229225" y="2303463"/>
          <p14:tracePt t="6902" x="5240338" y="2314575"/>
          <p14:tracePt t="6912" x="5264150" y="2314575"/>
          <p14:tracePt t="6918" x="5275263" y="2325688"/>
          <p14:tracePt t="6933" x="5286375" y="2325688"/>
          <p14:tracePt t="6934" x="5308600" y="2325688"/>
          <p14:tracePt t="6942" x="5321300" y="2336800"/>
          <p14:tracePt t="6950" x="5332413" y="2336800"/>
          <p14:tracePt t="6958" x="5343525" y="2336800"/>
          <p14:tracePt t="6969" x="5354638" y="2336800"/>
          <p14:tracePt t="6974" x="5365750" y="2336800"/>
          <p14:tracePt t="6981" x="5389563" y="2336800"/>
          <p14:tracePt t="6990" x="5407025" y="2336800"/>
          <p14:tracePt t="7001" x="5418138" y="2336800"/>
          <p14:tracePt t="7007" x="5440363" y="2336800"/>
          <p14:tracePt t="7013" x="5464175" y="2336800"/>
          <p14:tracePt t="7021" x="5486400" y="2336800"/>
          <p14:tracePt t="7036" x="5508625" y="2336800"/>
          <p14:tracePt t="7040" x="5521325" y="2336800"/>
          <p14:tracePt t="7045" x="5543550" y="2336800"/>
          <p14:tracePt t="7057" x="5565775" y="2336800"/>
          <p14:tracePt t="7067" x="5583238" y="2336800"/>
          <p14:tracePt t="7073" x="5594350" y="2336800"/>
          <p14:tracePt t="7078" x="5607050" y="2336800"/>
          <p14:tracePt t="7090" x="5629275" y="2336800"/>
          <p14:tracePt t="7100" x="5640388" y="2336800"/>
          <p14:tracePt t="7101" x="5651500" y="2336800"/>
          <p14:tracePt t="7116" x="5664200" y="2336800"/>
          <p14:tracePt t="7124" x="5675313" y="2336800"/>
          <p14:tracePt t="7141" x="5686425" y="2336800"/>
          <p14:tracePt t="7157" x="5686425" y="2349500"/>
          <p14:tracePt t="7168" x="5697538" y="2349500"/>
          <p14:tracePt t="7199" x="5708650" y="2349500"/>
          <p14:tracePt t="7321" x="5708650" y="2314575"/>
          <p14:tracePt t="7333" x="5708650" y="2292350"/>
          <p14:tracePt t="7337" x="5708650" y="2268538"/>
          <p14:tracePt t="7345" x="5708650" y="2239963"/>
          <p14:tracePt t="7638" x="5732463" y="2239963"/>
          <p14:tracePt t="7646" x="5772150" y="2239963"/>
          <p14:tracePt t="7654" x="5818188" y="2239963"/>
          <p14:tracePt t="7666" x="5864225" y="2239963"/>
          <p14:tracePt t="7670" x="5932488" y="2239963"/>
          <p14:tracePt t="7678" x="5994400" y="2228850"/>
          <p14:tracePt t="7686" x="6064250" y="2228850"/>
          <p14:tracePt t="7699" x="6086475" y="2228850"/>
          <p14:tracePt t="7702" x="6137275" y="2217738"/>
          <p14:tracePt t="7711" x="6172200" y="2217738"/>
          <p14:tracePt t="7717" x="6207125" y="2217738"/>
          <p14:tracePt t="7731" x="6218238" y="2206625"/>
          <p14:tracePt t="7735" x="6229350" y="2206625"/>
          <p14:tracePt t="7741" x="6240463" y="2206625"/>
          <p14:tracePt t="7749" x="6251575" y="2206625"/>
          <p14:tracePt t="7766" x="6251575" y="2193925"/>
          <p14:tracePt t="7781" x="6264275" y="2193925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252264" cy="1400530"/>
          </a:xfrm>
        </p:spPr>
        <p:txBody>
          <a:bodyPr/>
          <a:lstStyle/>
          <a:p>
            <a:r>
              <a:rPr lang="en-US" altLang="zh-TW" dirty="0"/>
              <a:t>Submit your homework 001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7700" y="1346201"/>
            <a:ext cx="7147900" cy="5397500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Please make sure we could use your </a:t>
            </a:r>
            <a:r>
              <a:rPr lang="en-US" altLang="zh-TW" sz="2400" dirty="0" err="1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makefile</a:t>
            </a:r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to build and test the project.</a:t>
            </a:r>
          </a:p>
          <a:p>
            <a:r>
              <a:rPr lang="en-US" altLang="zh-TW" sz="2400" dirty="0">
                <a:solidFill>
                  <a:srgbClr val="FFFF00"/>
                </a:solidFill>
              </a:rPr>
              <a:t>Put all stuff into the folder (s123456_OShw1)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replace s1234567 by your own student ID.</a:t>
            </a: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Please attach a slides(s1234567_hw1.pdf ) to explain what works you completed and how you completed them. Please also use this document if you have other things to tell your teaching assistant.</a:t>
            </a:r>
          </a:p>
          <a:p>
            <a:pPr lvl="2"/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 This document(s1234567_hw1.pdf) must include a demo (snapshots) of your homework</a:t>
            </a: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Pack all the file into a folder named “s1234567_OShw1”</a:t>
            </a: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Zip it and Upload to Portal</a:t>
            </a:r>
            <a:endParaRPr lang="en-US" altLang="zh-TW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4FEB083-54CD-9944-AD1E-8A37A5C12094}"/>
              </a:ext>
            </a:extLst>
          </p:cNvPr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R</a:t>
            </a:r>
            <a:endParaRPr kumimoji="1" lang="zh-TW" altLang="en-US" sz="4000" b="1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2D2F45F-7C22-448E-B6D2-4A9F6E216FDB}"/>
              </a:ext>
            </a:extLst>
          </p:cNvPr>
          <p:cNvSpPr txBox="1"/>
          <p:nvPr/>
        </p:nvSpPr>
        <p:spPr>
          <a:xfrm>
            <a:off x="1046948" y="6237429"/>
            <a:ext cx="70501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dirty="0">
                <a:solidFill>
                  <a:srgbClr val="006600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任何格式不符、多上傳檔案或其他造成助教困擾的狀況一律扣</a:t>
            </a:r>
            <a:r>
              <a:rPr lang="en-US" altLang="zh-TW" b="1" dirty="0">
                <a:solidFill>
                  <a:srgbClr val="006600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b="1" dirty="0">
                <a:solidFill>
                  <a:srgbClr val="006600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endParaRPr lang="en-US" altLang="zh-TW" b="1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AD62BBD9-433B-E94D-1F30-865DAE8535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652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194"/>
    </mc:Choice>
    <mc:Fallback>
      <p:transition spd="slow" advTm="73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145" x="6194425" y="2103438"/>
          <p14:tracePt t="23147" x="6121400" y="2028825"/>
          <p14:tracePt t="23160" x="6051550" y="1971675"/>
          <p14:tracePt t="23162" x="5983288" y="1925638"/>
          <p14:tracePt t="23168" x="5921375" y="1885950"/>
          <p14:tracePt t="23191" x="5807075" y="1817688"/>
          <p14:tracePt t="23192" x="5754688" y="1806575"/>
          <p14:tracePt t="23199" x="5697538" y="1793875"/>
          <p14:tracePt t="23209" x="5651500" y="1793875"/>
          <p14:tracePt t="23215" x="5497513" y="1782763"/>
          <p14:tracePt t="23230" x="5389563" y="1782763"/>
          <p14:tracePt t="23231" x="5297488" y="1793875"/>
          <p14:tracePt t="23241" x="5189538" y="1839913"/>
          <p14:tracePt t="23246" x="5108575" y="1925638"/>
          <p14:tracePt t="23254" x="5000625" y="2017713"/>
          <p14:tracePt t="23265" x="4897438" y="2149475"/>
          <p14:tracePt t="23270" x="4789488" y="2303463"/>
          <p14:tracePt t="23278" x="4686300" y="2479675"/>
          <p14:tracePt t="23286" x="4578350" y="2668588"/>
          <p14:tracePt t="23297" x="4486275" y="2868613"/>
          <p14:tracePt t="23302" x="4400550" y="3057525"/>
          <p14:tracePt t="23310" x="4332288" y="3268663"/>
          <p14:tracePt t="23318" x="4257675" y="3468688"/>
          <p14:tracePt t="23330" x="4200525" y="3657600"/>
          <p14:tracePt t="23333" x="4189413" y="3743325"/>
          <p14:tracePt t="23348" x="4132263" y="4035425"/>
          <p14:tracePt t="23351" x="4103688" y="4189413"/>
          <p14:tracePt t="23359" x="4103688" y="4343400"/>
          <p14:tracePt t="23365" x="4103688" y="4411663"/>
          <p14:tracePt t="23381" x="4103688" y="4543425"/>
          <p14:tracePt t="23382" x="4103688" y="4651375"/>
          <p14:tracePt t="23392" x="4103688" y="4743450"/>
          <p14:tracePt t="23397" x="4132263" y="4840288"/>
          <p14:tracePt t="23412" x="4154488" y="4921250"/>
          <p14:tracePt t="23416" x="4189413" y="4994275"/>
          <p14:tracePt t="23420" x="4200525" y="5018088"/>
          <p14:tracePt t="23428" x="4222750" y="5064125"/>
          <p14:tracePt t="23436" x="4257675" y="5108575"/>
          <p14:tracePt t="23447" x="4268788" y="5149850"/>
          <p14:tracePt t="23452" x="4292600" y="5172075"/>
          <p14:tracePt t="23460" x="4321175" y="5194300"/>
          <p14:tracePt t="23468" x="4354513" y="5218113"/>
          <p14:tracePt t="23481" x="4378325" y="5251450"/>
          <p14:tracePt t="23485" x="4389438" y="5275263"/>
          <p14:tracePt t="23492" x="4411663" y="5297488"/>
          <p14:tracePt t="23500" x="4446588" y="5337175"/>
          <p14:tracePt t="23514" x="4468813" y="5372100"/>
          <p14:tracePt t="23517" x="4497388" y="5418138"/>
          <p14:tracePt t="23526" x="4508500" y="5451475"/>
          <p14:tracePt t="23532" x="4521200" y="5486400"/>
          <p14:tracePt t="23547" x="4543425" y="5537200"/>
          <p14:tracePt t="23558" x="4565650" y="5572125"/>
          <p14:tracePt t="23563" x="4578350" y="5607050"/>
          <p14:tracePt t="23571" x="4600575" y="5629275"/>
          <p14:tracePt t="23582" x="4646613" y="5675313"/>
          <p14:tracePt t="23588" x="4686300" y="5737225"/>
          <p14:tracePt t="23595" x="4743450" y="5807075"/>
          <p14:tracePt t="23615" x="4811713" y="5915025"/>
          <p14:tracePt t="23616" x="4886325" y="6018213"/>
          <p14:tracePt t="23621" x="4921250" y="6092825"/>
          <p14:tracePt t="23633" x="4978400" y="6183313"/>
          <p14:tracePt t="23637" x="5000625" y="6218238"/>
          <p14:tracePt t="23643" x="5040313" y="6292850"/>
          <p14:tracePt t="23650" x="5064125" y="6337300"/>
          <p14:tracePt t="23666" x="5086350" y="6383338"/>
          <p14:tracePt t="23667" x="5086350" y="6394450"/>
          <p14:tracePt t="23683" x="5064125" y="6394450"/>
          <p14:tracePt t="23699" x="4932363" y="6246813"/>
          <p14:tracePt t="23709" x="4886325" y="6183313"/>
          <p14:tracePt t="23714" x="4864100" y="6137275"/>
          <p14:tracePt t="23731" x="4811713" y="6080125"/>
          <p14:tracePt t="23733" x="4778375" y="6029325"/>
          <p14:tracePt t="23738" x="4743450" y="5994400"/>
          <p14:tracePt t="23746" x="4732338" y="5961063"/>
          <p14:tracePt t="23754" x="4721225" y="5937250"/>
          <p14:tracePt t="23766" x="4721225" y="5903913"/>
          <p14:tracePt t="23771" x="4721225" y="5880100"/>
          <p14:tracePt t="23779" x="4721225" y="5851525"/>
          <p14:tracePt t="23786" x="4721225" y="5818188"/>
          <p14:tracePt t="23801" x="4721225" y="5761038"/>
          <p14:tracePt t="23802" x="4721225" y="5715000"/>
          <p14:tracePt t="23810" x="4721225" y="5651500"/>
          <p14:tracePt t="23817" x="4721225" y="5583238"/>
          <p14:tracePt t="23834" x="4721225" y="5497513"/>
          <p14:tracePt t="23844" x="4721225" y="5464175"/>
          <p14:tracePt t="23849" x="4721225" y="5429250"/>
          <p14:tracePt t="23867" x="4721225" y="5372100"/>
          <p14:tracePt t="23895" x="4732338" y="5360988"/>
          <p14:tracePt t="23896" x="4754563" y="5337175"/>
          <p14:tracePt t="23897" x="4754563" y="5308600"/>
          <p14:tracePt t="23904" x="4765675" y="5286375"/>
          <p14:tracePt t="23912" x="4778375" y="5275263"/>
          <p14:tracePt t="23920" x="4778375" y="5240338"/>
          <p14:tracePt t="23935" x="4789488" y="5218113"/>
          <p14:tracePt t="23937" x="4800600" y="5183188"/>
          <p14:tracePt t="23947" x="4800600" y="5160963"/>
          <p14:tracePt t="23952" x="4800600" y="5121275"/>
          <p14:tracePt t="23967" x="4811713" y="5086350"/>
          <p14:tracePt t="23969" x="4822825" y="5040313"/>
          <p14:tracePt t="23977" x="4822825" y="5018088"/>
          <p14:tracePt t="23983" x="4835525" y="4983163"/>
          <p14:tracePt t="23999" x="4864100" y="4897438"/>
          <p14:tracePt t="24009" x="4875213" y="4886325"/>
          <p14:tracePt t="24015" x="4886325" y="4851400"/>
          <p14:tracePt t="24031" x="4897438" y="4818063"/>
          <p14:tracePt t="24033" x="4897438" y="4794250"/>
          <p14:tracePt t="24042" x="4908550" y="4765675"/>
          <p14:tracePt t="24046" x="4921250" y="4732338"/>
          <p14:tracePt t="24054" x="4921250" y="4708525"/>
          <p14:tracePt t="24066" x="4921250" y="4675188"/>
          <p14:tracePt t="24070" x="4932363" y="4664075"/>
          <p14:tracePt t="24079" x="4932363" y="4640263"/>
          <p14:tracePt t="24086" x="4932363" y="4629150"/>
          <p14:tracePt t="24099" x="4932363" y="4618038"/>
          <p14:tracePt t="24110" x="4932363" y="4606925"/>
          <p14:tracePt t="24118" x="4932363" y="4589463"/>
          <p14:tracePt t="24131" x="4932363" y="4578350"/>
          <p14:tracePt t="24134" x="4932363" y="4565650"/>
          <p14:tracePt t="24152" x="4932363" y="4532313"/>
          <p14:tracePt t="24160" x="4932363" y="4497388"/>
          <p14:tracePt t="24165" x="4932363" y="4475163"/>
          <p14:tracePt t="24181" x="4921250" y="4440238"/>
          <p14:tracePt t="24183" x="4908550" y="4389438"/>
          <p14:tracePt t="24193" x="4897438" y="4343400"/>
          <p14:tracePt t="24197" x="4897438" y="4297363"/>
          <p14:tracePt t="24214" x="4886325" y="4235450"/>
          <p14:tracePt t="24218" x="4875213" y="4200525"/>
          <p14:tracePt t="24226" x="4875213" y="4154488"/>
          <p14:tracePt t="24230" x="4864100" y="4121150"/>
          <p14:tracePt t="24237" x="4864100" y="4097338"/>
          <p14:tracePt t="24248" x="4851400" y="4075113"/>
          <p14:tracePt t="24253" x="4851400" y="4057650"/>
          <p14:tracePt t="24260" x="4851400" y="4046538"/>
          <p14:tracePt t="24281" x="4851400" y="4035425"/>
          <p14:tracePt t="24340" x="4851400" y="4046538"/>
          <p14:tracePt t="24347" x="4851400" y="4075113"/>
          <p14:tracePt t="24358" x="4835525" y="4086225"/>
          <p14:tracePt t="24363" x="4835525" y="4108450"/>
          <p14:tracePt t="24371" x="4835525" y="4132263"/>
          <p14:tracePt t="24381" x="4822825" y="4154488"/>
          <p14:tracePt t="24387" x="4811713" y="4178300"/>
          <p14:tracePt t="24394" x="4811713" y="4200525"/>
          <p14:tracePt t="24403" x="4811713" y="4211638"/>
          <p14:tracePt t="24416" x="4811713" y="4222750"/>
          <p14:tracePt t="24425" x="4800600" y="4235450"/>
          <p14:tracePt t="24448" x="4800600" y="4251325"/>
          <p14:tracePt t="24489" x="4800600" y="4264025"/>
          <p14:tracePt t="24521" x="4800600" y="4275138"/>
          <p14:tracePt t="24552" x="4800600" y="4286250"/>
          <p14:tracePt t="24597" x="4800600" y="4297363"/>
          <p14:tracePt t="24600" x="4800600" y="4308475"/>
          <p14:tracePt t="24609" x="4800600" y="4321175"/>
          <p14:tracePt t="24630" x="4800600" y="4343400"/>
          <p14:tracePt t="24633" x="4800600" y="4354513"/>
          <p14:tracePt t="24642" x="4789488" y="4365625"/>
          <p14:tracePt t="24648" x="4789488" y="4378325"/>
          <p14:tracePt t="24664" x="4789488" y="4389438"/>
          <p14:tracePt t="24665" x="4778375" y="4400550"/>
          <p14:tracePt t="24683" x="4778375" y="4411663"/>
          <p14:tracePt t="24684" x="4765675" y="4429125"/>
          <p14:tracePt t="24703" x="4765675" y="4440238"/>
          <p14:tracePt t="24714" x="4754563" y="4440238"/>
          <p14:tracePt t="24727" x="4743450" y="4440238"/>
          <p14:tracePt t="24735" x="4743450" y="445135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E7A1B5-961B-77C7-7017-2AC82DCD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revisited</a:t>
            </a:r>
            <a:endParaRPr kumimoji="1" lang="zh-TW" altLang="en-US" dirty="0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D745CD1F-7DE4-B2B4-265F-4D8FE22D4ECD}"/>
              </a:ext>
            </a:extLst>
          </p:cNvPr>
          <p:cNvSpPr/>
          <p:nvPr/>
        </p:nvSpPr>
        <p:spPr>
          <a:xfrm>
            <a:off x="651410" y="1574800"/>
            <a:ext cx="1016000" cy="1016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CI</a:t>
            </a:r>
            <a:endParaRPr kumimoji="1" lang="zh-TW" altLang="en-US" sz="2800" dirty="0"/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id="{A01AC308-5D23-A71B-C82B-BCBAAD2D14B4}"/>
              </a:ext>
            </a:extLst>
          </p:cNvPr>
          <p:cNvSpPr/>
          <p:nvPr/>
        </p:nvSpPr>
        <p:spPr>
          <a:xfrm>
            <a:off x="3479800" y="1689100"/>
            <a:ext cx="1727200" cy="787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err="1">
                <a:solidFill>
                  <a:srgbClr val="FFFF00"/>
                </a:solidFill>
              </a:rPr>
              <a:t>master.out</a:t>
            </a:r>
            <a:endParaRPr kumimoji="1" lang="zh-TW" altLang="en-US" dirty="0"/>
          </a:p>
        </p:txBody>
      </p:sp>
      <p:cxnSp>
        <p:nvCxnSpPr>
          <p:cNvPr id="7" name="直線箭頭接點 6">
            <a:extLst>
              <a:ext uri="{FF2B5EF4-FFF2-40B4-BE49-F238E27FC236}">
                <a16:creationId xmlns:a16="http://schemas.microsoft.com/office/drawing/2014/main" id="{E61C07BC-6C19-650D-FA0C-3A3B9DBB2C1D}"/>
              </a:ext>
            </a:extLst>
          </p:cNvPr>
          <p:cNvCxnSpPr>
            <a:stCxn id="4" idx="6"/>
            <a:endCxn id="5" idx="1"/>
          </p:cNvCxnSpPr>
          <p:nvPr/>
        </p:nvCxnSpPr>
        <p:spPr>
          <a:xfrm>
            <a:off x="1667410" y="2082800"/>
            <a:ext cx="181239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7F7E6E33-3481-48B8-E610-9DF188B0AB03}"/>
              </a:ext>
            </a:extLst>
          </p:cNvPr>
          <p:cNvSpPr txBox="1"/>
          <p:nvPr/>
        </p:nvSpPr>
        <p:spPr>
          <a:xfrm>
            <a:off x="1884910" y="1713468"/>
            <a:ext cx="14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fork &amp; exec</a:t>
            </a:r>
            <a:endParaRPr kumimoji="1" lang="zh-TW" altLang="en-US" dirty="0"/>
          </a:p>
        </p:txBody>
      </p:sp>
      <p:pic>
        <p:nvPicPr>
          <p:cNvPr id="10" name="圖形 9" descr="觸碰 以實心填滿">
            <a:extLst>
              <a:ext uri="{FF2B5EF4-FFF2-40B4-BE49-F238E27FC236}">
                <a16:creationId xmlns:a16="http://schemas.microsoft.com/office/drawing/2014/main" id="{D2CEE1FD-9DDC-8C0C-2757-53B9AF5A68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29490" y="4639770"/>
            <a:ext cx="914400" cy="914400"/>
          </a:xfrm>
          <a:prstGeom prst="rect">
            <a:avLst/>
          </a:prstGeom>
        </p:spPr>
      </p:pic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D708E989-A5E8-AA89-04F1-9A179AFA1B72}"/>
              </a:ext>
            </a:extLst>
          </p:cNvPr>
          <p:cNvCxnSpPr>
            <a:cxnSpLocks/>
          </p:cNvCxnSpPr>
          <p:nvPr/>
        </p:nvCxnSpPr>
        <p:spPr>
          <a:xfrm flipH="1">
            <a:off x="3963695" y="4098684"/>
            <a:ext cx="153540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CC2944-316B-989D-E131-31CA83F9DB34}"/>
              </a:ext>
            </a:extLst>
          </p:cNvPr>
          <p:cNvSpPr txBox="1"/>
          <p:nvPr/>
        </p:nvSpPr>
        <p:spPr>
          <a:xfrm>
            <a:off x="4164800" y="3729352"/>
            <a:ext cx="14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Read file</a:t>
            </a:r>
            <a:endParaRPr kumimoji="1" lang="zh-TW" altLang="en-US" dirty="0"/>
          </a:p>
        </p:txBody>
      </p:sp>
      <p:sp>
        <p:nvSpPr>
          <p:cNvPr id="15" name="圓角矩形 14">
            <a:extLst>
              <a:ext uri="{FF2B5EF4-FFF2-40B4-BE49-F238E27FC236}">
                <a16:creationId xmlns:a16="http://schemas.microsoft.com/office/drawing/2014/main" id="{D82012D2-9217-F606-4588-D969AA5713A6}"/>
              </a:ext>
            </a:extLst>
          </p:cNvPr>
          <p:cNvSpPr/>
          <p:nvPr/>
        </p:nvSpPr>
        <p:spPr>
          <a:xfrm>
            <a:off x="2272500" y="3725581"/>
            <a:ext cx="16764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err="1">
                <a:solidFill>
                  <a:srgbClr val="FFFF00"/>
                </a:solidFill>
              </a:rPr>
              <a:t>mmv.out</a:t>
            </a:r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3E4A692-D120-0EF7-87EF-39F7CF354161}"/>
              </a:ext>
            </a:extLst>
          </p:cNvPr>
          <p:cNvSpPr txBox="1"/>
          <p:nvPr/>
        </p:nvSpPr>
        <p:spPr>
          <a:xfrm>
            <a:off x="3568700" y="3195098"/>
            <a:ext cx="1823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fork() &amp; exec()</a:t>
            </a:r>
            <a:endParaRPr kumimoji="1" lang="zh-TW" altLang="en-US" dirty="0"/>
          </a:p>
        </p:txBody>
      </p: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3DA231D6-4065-6754-4DC4-3B1823D96AFC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flipH="1">
            <a:off x="3110700" y="2476500"/>
            <a:ext cx="1232700" cy="12490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3393D53A-D7F7-6FE9-D89D-904A83F48361}"/>
              </a:ext>
            </a:extLst>
          </p:cNvPr>
          <p:cNvSpPr txBox="1"/>
          <p:nvPr/>
        </p:nvSpPr>
        <p:spPr>
          <a:xfrm>
            <a:off x="1246855" y="2655329"/>
            <a:ext cx="275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Print the PID of child</a:t>
            </a:r>
            <a:endParaRPr kumimoji="1" lang="zh-TW" altLang="en-US" dirty="0"/>
          </a:p>
        </p:txBody>
      </p:sp>
      <p:cxnSp>
        <p:nvCxnSpPr>
          <p:cNvPr id="28" name="肘形接點 27">
            <a:extLst>
              <a:ext uri="{FF2B5EF4-FFF2-40B4-BE49-F238E27FC236}">
                <a16:creationId xmlns:a16="http://schemas.microsoft.com/office/drawing/2014/main" id="{7DE20CD2-FCB7-4DA2-425D-0DD8EBAF330E}"/>
              </a:ext>
            </a:extLst>
          </p:cNvPr>
          <p:cNvCxnSpPr>
            <a:cxnSpLocks/>
            <a:stCxn id="5" idx="3"/>
            <a:endCxn id="4" idx="4"/>
          </p:cNvCxnSpPr>
          <p:nvPr/>
        </p:nvCxnSpPr>
        <p:spPr>
          <a:xfrm flipH="1">
            <a:off x="1159410" y="2082800"/>
            <a:ext cx="4047590" cy="508000"/>
          </a:xfrm>
          <a:prstGeom prst="bentConnector4">
            <a:avLst>
              <a:gd name="adj1" fmla="val -14120"/>
              <a:gd name="adj2" fmla="val 19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B0742A91-BB58-CC6C-B236-44717B84575B}"/>
              </a:ext>
            </a:extLst>
          </p:cNvPr>
          <p:cNvSpPr txBox="1"/>
          <p:nvPr/>
        </p:nvSpPr>
        <p:spPr>
          <a:xfrm>
            <a:off x="955410" y="5539265"/>
            <a:ext cx="70553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00"/>
                </a:solidFill>
              </a:rPr>
              <a:t>Fork &amp; execute a new process</a:t>
            </a:r>
            <a:endParaRPr lang="en-US" altLang="zh-TW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00"/>
                </a:solidFill>
              </a:rPr>
              <a:t>Read a file &amp; add one new line on the head of input file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FFFF00"/>
                </a:solidFill>
              </a:rPr>
              <a:t>Write to another one (.</a:t>
            </a:r>
            <a:r>
              <a:rPr lang="en-US" altLang="zh-TW" dirty="0" err="1">
                <a:solidFill>
                  <a:srgbClr val="FFFF00"/>
                </a:solidFill>
              </a:rPr>
              <a:t>tmp</a:t>
            </a:r>
            <a:r>
              <a:rPr lang="en-US" altLang="zh-TW" dirty="0">
                <a:solidFill>
                  <a:srgbClr val="FFFF00"/>
                </a:solidFill>
              </a:rPr>
              <a:t>) by </a:t>
            </a:r>
            <a:r>
              <a:rPr lang="en-US" altLang="zh-TW" u="sng" dirty="0" err="1">
                <a:solidFill>
                  <a:srgbClr val="FFFF00"/>
                </a:solidFill>
              </a:rPr>
              <a:t>mmv.out</a:t>
            </a:r>
            <a:endParaRPr lang="en-US" altLang="zh-TW" u="sng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u="sng" dirty="0">
                <a:solidFill>
                  <a:srgbClr val="FFFF00"/>
                </a:solidFill>
              </a:rPr>
              <a:t>* you may use </a:t>
            </a:r>
            <a:r>
              <a:rPr lang="en-US" altLang="zh-TW" sz="1800" u="sng" dirty="0" err="1">
                <a:solidFill>
                  <a:srgbClr val="FFFF00"/>
                </a:solidFill>
              </a:rPr>
              <a:t>execlp</a:t>
            </a:r>
            <a:r>
              <a:rPr lang="en-US" altLang="zh-TW" sz="1800" u="sng" dirty="0">
                <a:solidFill>
                  <a:srgbClr val="FFFF00"/>
                </a:solidFill>
              </a:rPr>
              <a:t> or other family API</a:t>
            </a:r>
          </a:p>
        </p:txBody>
      </p:sp>
      <p:pic>
        <p:nvPicPr>
          <p:cNvPr id="9" name="圖形 8" descr="文件 以實心填滿">
            <a:extLst>
              <a:ext uri="{FF2B5EF4-FFF2-40B4-BE49-F238E27FC236}">
                <a16:creationId xmlns:a16="http://schemas.microsoft.com/office/drawing/2014/main" id="{1950DD74-BB7D-CF38-2F31-89BC45F9DA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29490" y="3636681"/>
            <a:ext cx="914400" cy="914400"/>
          </a:xfrm>
          <a:prstGeom prst="rect">
            <a:avLst/>
          </a:prstGeom>
        </p:spPr>
      </p:pic>
      <p:cxnSp>
        <p:nvCxnSpPr>
          <p:cNvPr id="18" name="肘形接點 17">
            <a:extLst>
              <a:ext uri="{FF2B5EF4-FFF2-40B4-BE49-F238E27FC236}">
                <a16:creationId xmlns:a16="http://schemas.microsoft.com/office/drawing/2014/main" id="{1CD2E675-95FB-6194-6F58-C4AF5AB980C1}"/>
              </a:ext>
            </a:extLst>
          </p:cNvPr>
          <p:cNvCxnSpPr>
            <a:cxnSpLocks/>
            <a:stCxn id="15" idx="2"/>
            <a:endCxn id="10" idx="1"/>
          </p:cNvCxnSpPr>
          <p:nvPr/>
        </p:nvCxnSpPr>
        <p:spPr>
          <a:xfrm rot="16200000" flipH="1">
            <a:off x="3902701" y="3670180"/>
            <a:ext cx="634789" cy="221879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239567AD-40EF-71B6-FCEF-48567BE25290}"/>
              </a:ext>
            </a:extLst>
          </p:cNvPr>
          <p:cNvSpPr txBox="1"/>
          <p:nvPr/>
        </p:nvSpPr>
        <p:spPr>
          <a:xfrm>
            <a:off x="3479800" y="4699211"/>
            <a:ext cx="14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Write to file</a:t>
            </a:r>
            <a:endParaRPr kumimoji="1" lang="zh-TW" altLang="en-US" dirty="0"/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266BA751-6E20-5B13-9528-77E16907A4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380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229"/>
    </mc:Choice>
    <mc:Fallback>
      <p:transition spd="slow" advTm="106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470" x="4646613" y="4429125"/>
          <p14:tracePt t="3476" x="4611688" y="4400550"/>
          <p14:tracePt t="3486" x="4565650" y="4389438"/>
          <p14:tracePt t="3496" x="4521200" y="4378325"/>
          <p14:tracePt t="3497" x="4457700" y="4365625"/>
          <p14:tracePt t="3509" x="4411663" y="4343400"/>
          <p14:tracePt t="3512" x="4378325" y="4332288"/>
          <p14:tracePt t="3520" x="4321175" y="4321175"/>
          <p14:tracePt t="3530" x="4222750" y="4286250"/>
          <p14:tracePt t="3536" x="4103688" y="4251325"/>
          <p14:tracePt t="3543" x="4046538" y="4235450"/>
          <p14:tracePt t="3553" x="3857625" y="4178300"/>
          <p14:tracePt t="3564" x="3736975" y="4143375"/>
          <p14:tracePt t="3569" x="3622675" y="4108450"/>
          <p14:tracePt t="3575" x="3492500" y="4057650"/>
          <p14:tracePt t="3586" x="3349625" y="4022725"/>
          <p14:tracePt t="3597" x="3211513" y="3978275"/>
          <p14:tracePt t="3603" x="3079750" y="3932238"/>
          <p14:tracePt t="3609" x="2925763" y="3886200"/>
          <p14:tracePt t="3619" x="2782888" y="3822700"/>
          <p14:tracePt t="3630" x="2628900" y="3765550"/>
          <p14:tracePt t="3631" x="2492375" y="3708400"/>
          <p14:tracePt t="3641" x="2336800" y="3646488"/>
          <p14:tracePt t="3646" x="2193925" y="3578225"/>
          <p14:tracePt t="3654" x="2063750" y="3514725"/>
          <p14:tracePt t="3664" x="1982788" y="3479800"/>
          <p14:tracePt t="3680" x="1863725" y="3435350"/>
          <p14:tracePt t="3681" x="1760538" y="3378200"/>
          <p14:tracePt t="3686" x="1663700" y="3325813"/>
          <p14:tracePt t="3694" x="1571625" y="3268663"/>
          <p14:tracePt t="3703" x="1497013" y="3222625"/>
          <p14:tracePt t="3714" x="1439863" y="3178175"/>
          <p14:tracePt t="3720" x="1428750" y="3165475"/>
          <p14:tracePt t="3731" x="1393825" y="3114675"/>
          <p14:tracePt t="3737" x="1354138" y="3057525"/>
          <p14:tracePt t="3748" x="1343025" y="3022600"/>
          <p14:tracePt t="3753" x="1343025" y="2971800"/>
          <p14:tracePt t="3759" x="1343025" y="2936875"/>
          <p14:tracePt t="3770" x="1343025" y="2903538"/>
          <p14:tracePt t="3783" x="1343025" y="2857500"/>
          <p14:tracePt t="3786" x="1365250" y="2822575"/>
          <p14:tracePt t="3799" x="1406525" y="2771775"/>
          <p14:tracePt t="3800" x="1439863" y="2736850"/>
          <p14:tracePt t="3805" x="1485900" y="2692400"/>
          <p14:tracePt t="3820" x="1560513" y="2668588"/>
          <p14:tracePt t="3822" x="1663700" y="2635250"/>
          <p14:tracePt t="3829" x="1760538" y="2606675"/>
          <p14:tracePt t="3837" x="1874838" y="2606675"/>
          <p14:tracePt t="3847" x="1993900" y="2606675"/>
          <p14:tracePt t="3854" x="2114550" y="2606675"/>
          <p14:tracePt t="3860" x="2239963" y="2635250"/>
          <p14:tracePt t="3870" x="2382838" y="2679700"/>
          <p14:tracePt t="3880" x="2536825" y="2725738"/>
          <p14:tracePt t="3887" x="2668588" y="2782888"/>
          <p14:tracePt t="3892" x="2806700" y="2857500"/>
          <p14:tracePt t="3904" x="2960688" y="2925763"/>
          <p14:tracePt t="3914" x="3035300" y="2960688"/>
          <p14:tracePt t="3920" x="3160713" y="3022600"/>
          <p14:tracePt t="3925" x="3303588" y="3079750"/>
          <p14:tracePt t="3944" x="3422650" y="3136900"/>
          <p14:tracePt t="3945" x="3525838" y="3189288"/>
          <p14:tracePt t="3953" x="3646488" y="3235325"/>
          <p14:tracePt t="3964" x="3736975" y="3257550"/>
          <p14:tracePt t="3965" x="3822700" y="3292475"/>
          <p14:tracePt t="3971" x="3914775" y="3314700"/>
          <p14:tracePt t="3979" x="3989388" y="3343275"/>
          <p14:tracePt t="3987" x="4068763" y="3354388"/>
          <p14:tracePt t="3997" x="4132263" y="3365500"/>
          <p14:tracePt t="4003" x="4189413" y="3365500"/>
          <p14:tracePt t="4011" x="4246563" y="3365500"/>
          <p14:tracePt t="4020" x="4292600" y="3365500"/>
          <p14:tracePt t="4031" x="4332288" y="3365500"/>
          <p14:tracePt t="4037" x="4365625" y="3343275"/>
          <p14:tracePt t="4042" x="4389438" y="3314700"/>
          <p14:tracePt t="4053" x="4422775" y="3279775"/>
          <p14:tracePt t="4064" x="4457700" y="3235325"/>
          <p14:tracePt t="4069" x="4486275" y="3200400"/>
          <p14:tracePt t="4075" x="4532313" y="3149600"/>
          <p14:tracePt t="4087" x="4565650" y="3103563"/>
          <p14:tracePt t="4097" x="4611688" y="3046413"/>
          <p14:tracePt t="4098" x="4657725" y="2989263"/>
          <p14:tracePt t="4107" x="4697413" y="2914650"/>
          <p14:tracePt t="4343" x="4732338" y="2892425"/>
          <p14:tracePt t="4351" x="4765675" y="2868613"/>
          <p14:tracePt t="4359" x="4800600" y="2846388"/>
          <p14:tracePt t="4367" x="4851400" y="2822575"/>
          <p14:tracePt t="4380" x="4886325" y="2800350"/>
          <p14:tracePt t="4387" x="4943475" y="2736850"/>
          <p14:tracePt t="4392" x="5000625" y="2679700"/>
          <p14:tracePt t="4398" x="5051425" y="2622550"/>
          <p14:tracePt t="4413" x="5086350" y="2571750"/>
          <p14:tracePt t="4416" x="5097463" y="2536825"/>
          <p14:tracePt t="4426" x="5121275" y="2492375"/>
          <p14:tracePt t="4430" x="5132388" y="2457450"/>
          <p14:tracePt t="4446" x="5132388" y="2406650"/>
          <p14:tracePt t="4448" x="5132388" y="2360613"/>
          <p14:tracePt t="4454" x="5132388" y="2336800"/>
          <p14:tracePt t="4461" x="5108575" y="2314575"/>
          <p14:tracePt t="4478" x="4978400" y="2279650"/>
          <p14:tracePt t="4487" x="4932363" y="2268538"/>
          <p14:tracePt t="4497" x="4835525" y="2268538"/>
          <p14:tracePt t="4503" x="4743450" y="2268538"/>
          <p14:tracePt t="4509" x="4589463" y="2268538"/>
          <p14:tracePt t="4517" x="4532313" y="2268538"/>
          <p14:tracePt t="4530" x="4422775" y="2279650"/>
          <p14:tracePt t="4534" x="4343400" y="2303463"/>
          <p14:tracePt t="4542" x="4246563" y="2314575"/>
          <p14:tracePt t="4549" x="4165600" y="2349500"/>
          <p14:tracePt t="4563" x="4092575" y="2371725"/>
          <p14:tracePt t="4567" x="4022725" y="2393950"/>
          <p14:tracePt t="4574" x="3965575" y="2428875"/>
          <p14:tracePt t="4581" x="3943350" y="2446338"/>
          <p14:tracePt t="4588" x="3903663" y="2468563"/>
          <p14:tracePt t="4597" x="3879850" y="2492375"/>
          <p14:tracePt t="4604" x="3857625" y="2503488"/>
          <p14:tracePt t="4612" x="3846513" y="2525713"/>
          <p14:tracePt t="4621" x="3846513" y="2536825"/>
          <p14:tracePt t="4794" x="3846513" y="2560638"/>
          <p14:tracePt t="4803" x="3857625" y="2571750"/>
          <p14:tracePt t="4814" x="3857625" y="2582863"/>
          <p14:tracePt t="4820" x="3857625" y="2593975"/>
          <p14:tracePt t="4826" x="3857625" y="2606675"/>
          <p14:tracePt t="4846" x="3857625" y="2622550"/>
          <p14:tracePt t="4850" x="3822700" y="2622550"/>
          <p14:tracePt t="4858" x="3778250" y="2622550"/>
          <p14:tracePt t="4865" x="3703638" y="2560638"/>
          <p14:tracePt t="4880" x="3635375" y="2492375"/>
          <p14:tracePt t="4883" x="3560763" y="2393950"/>
          <p14:tracePt t="4891" x="3514725" y="2349500"/>
          <p14:tracePt t="4897" x="3446463" y="2268538"/>
          <p14:tracePt t="4905" x="3422650" y="2228850"/>
          <p14:tracePt t="4915" x="3360738" y="2171700"/>
          <p14:tracePt t="4921" x="3325813" y="2125663"/>
          <p14:tracePt t="4929" x="3303588" y="2092325"/>
          <p14:tracePt t="4937" x="3279775" y="2063750"/>
          <p14:tracePt t="4946" x="3257550" y="2039938"/>
          <p14:tracePt t="4954" x="3257550" y="2028825"/>
          <p14:tracePt t="4960" x="3257550" y="2006600"/>
          <p14:tracePt t="4970" x="3257550" y="1993900"/>
          <p14:tracePt t="4980" x="3257550" y="1982788"/>
          <p14:tracePt t="4987" x="3257550" y="1960563"/>
          <p14:tracePt t="4992" x="3257550" y="1949450"/>
          <p14:tracePt t="5013" x="3303588" y="1885950"/>
          <p14:tracePt t="5017" x="3336925" y="1851025"/>
          <p14:tracePt t="5030" x="3360738" y="1817688"/>
          <p14:tracePt t="5034" x="3411538" y="1782763"/>
          <p14:tracePt t="5041" x="3457575" y="1749425"/>
          <p14:tracePt t="5048" x="3503613" y="1725613"/>
          <p14:tracePt t="5063" x="3549650" y="1685925"/>
          <p14:tracePt t="5064" x="3589338" y="1663700"/>
          <p14:tracePt t="5071" x="3635375" y="1639888"/>
          <p14:tracePt t="5079" x="3646488" y="1628775"/>
          <p14:tracePt t="5087" x="3692525" y="1606550"/>
          <p14:tracePt t="5097" x="3714750" y="1593850"/>
          <p14:tracePt t="5104" x="3736975" y="1582738"/>
          <p14:tracePt t="5111" x="3778250" y="1582738"/>
          <p14:tracePt t="5120" x="3822700" y="1571625"/>
          <p14:tracePt t="5131" x="3846513" y="1571625"/>
          <p14:tracePt t="5135" x="3879850" y="1571625"/>
          <p14:tracePt t="5142" x="3914775" y="1571625"/>
          <p14:tracePt t="5150" x="3954463" y="1571625"/>
          <p14:tracePt t="5164" x="4000500" y="1593850"/>
          <p14:tracePt t="5168" x="4035425" y="1617663"/>
          <p14:tracePt t="5175" x="4068763" y="1651000"/>
          <p14:tracePt t="5182" x="4121150" y="1685925"/>
          <p14:tracePt t="5197" x="4154488" y="1725613"/>
          <p14:tracePt t="5201" x="4189413" y="1760538"/>
          <p14:tracePt t="5208" x="4235450" y="1793875"/>
          <p14:tracePt t="5214" x="4292600" y="1839913"/>
          <p14:tracePt t="5229" x="4343400" y="1885950"/>
          <p14:tracePt t="5230" x="4400550" y="1936750"/>
          <p14:tracePt t="5237" x="4457700" y="1971675"/>
          <p14:tracePt t="5245" x="4497388" y="1993900"/>
          <p14:tracePt t="5254" x="4532313" y="2028825"/>
          <p14:tracePt t="5264" x="4565650" y="2051050"/>
          <p14:tracePt t="5270" x="4600575" y="2079625"/>
          <p14:tracePt t="5285" x="4622800" y="2092325"/>
          <p14:tracePt t="5287" x="4635500" y="2103438"/>
          <p14:tracePt t="5293" x="4635500" y="2114550"/>
          <p14:tracePt t="5301" x="4646613" y="2114550"/>
          <p14:tracePt t="5317" x="4657725" y="2114550"/>
          <p14:tracePt t="5325" x="4657725" y="2125663"/>
          <p14:tracePt t="5347" x="4657725" y="2136775"/>
          <p14:tracePt t="5350" x="4657725" y="2149475"/>
          <p14:tracePt t="5358" x="4657725" y="2171700"/>
          <p14:tracePt t="5364" x="4646613" y="2206625"/>
          <p14:tracePt t="5382" x="4622800" y="2251075"/>
          <p14:tracePt t="5383" x="4589463" y="2303463"/>
          <p14:tracePt t="5389" x="4543425" y="2349500"/>
          <p14:tracePt t="5396" x="4486275" y="2393950"/>
          <p14:tracePt t="5405" x="4435475" y="2446338"/>
          <p14:tracePt t="5414" x="4378325" y="2492375"/>
          <p14:tracePt t="5421" x="4365625" y="2503488"/>
          <p14:tracePt t="5428" x="4321175" y="2525713"/>
          <p14:tracePt t="5438" x="4279900" y="2549525"/>
          <p14:tracePt t="5449" x="4257675" y="2560638"/>
          <p14:tracePt t="5455" x="4246563" y="2571750"/>
          <p14:tracePt t="5461" x="4222750" y="2571750"/>
          <p14:tracePt t="5471" x="4222750" y="2582863"/>
          <p14:tracePt t="5621" x="4222750" y="2593975"/>
          <p14:tracePt t="5626" x="4178300" y="2714625"/>
          <p14:tracePt t="5633" x="4143375" y="2857500"/>
          <p14:tracePt t="5646" x="4103688" y="3022600"/>
          <p14:tracePt t="5651" x="4068763" y="3211513"/>
          <p14:tracePt t="5659" x="4035425" y="3400425"/>
          <p14:tracePt t="5665" x="3978275" y="3754438"/>
          <p14:tracePt t="5681" x="3925888" y="4132263"/>
          <p14:tracePt t="5682" x="3903663" y="4308475"/>
          <p14:tracePt t="5690" x="3868738" y="4618038"/>
          <p14:tracePt t="5697" x="3868738" y="4721225"/>
          <p14:tracePt t="5705" x="3835400" y="4943475"/>
          <p14:tracePt t="5713" x="3835400" y="5006975"/>
          <p14:tracePt t="5721" x="3822700" y="5108575"/>
          <p14:tracePt t="5729" x="3811588" y="5194300"/>
          <p14:tracePt t="5737" x="3800475" y="5264150"/>
          <p14:tracePt t="5752" x="3789363" y="5264150"/>
          <p14:tracePt t="5934" x="3765550" y="5275263"/>
          <p14:tracePt t="5942" x="3725863" y="5286375"/>
          <p14:tracePt t="5950" x="3692525" y="5297488"/>
          <p14:tracePt t="5963" x="3657600" y="5308600"/>
          <p14:tracePt t="5967" x="3622675" y="5308600"/>
          <p14:tracePt t="5975" x="3578225" y="5308600"/>
          <p14:tracePt t="5982" x="3525838" y="5308600"/>
          <p14:tracePt t="5996" x="3468688" y="5286375"/>
          <p14:tracePt t="5999" x="3411538" y="5240338"/>
          <p14:tracePt t="6007" x="3314700" y="5172075"/>
          <p14:tracePt t="6013" x="3268663" y="5132388"/>
          <p14:tracePt t="6022" x="3211513" y="5064125"/>
          <p14:tracePt t="6031" x="3149600" y="5006975"/>
          <p14:tracePt t="6038" x="3103563" y="4954588"/>
          <p14:tracePt t="6045" x="3079750" y="4921250"/>
          <p14:tracePt t="6055" x="3046413" y="4886325"/>
          <p14:tracePt t="6064" x="3006725" y="4840288"/>
          <p14:tracePt t="6069" x="2982913" y="4818063"/>
          <p14:tracePt t="6082" x="2960688" y="4794250"/>
          <p14:tracePt t="6088" x="2936875" y="4765675"/>
          <p14:tracePt t="6093" x="2925763" y="4754563"/>
          <p14:tracePt t="6101" x="2925763" y="4732338"/>
          <p14:tracePt t="6115" x="2914650" y="4721225"/>
          <p14:tracePt t="6118" x="2903538" y="4686300"/>
          <p14:tracePt t="6125" x="2903538" y="4664075"/>
          <p14:tracePt t="6132" x="2903538" y="4640263"/>
          <p14:tracePt t="6146" x="2903538" y="4606925"/>
          <p14:tracePt t="6308" x="2892425" y="4606925"/>
          <p14:tracePt t="6314" x="2879725" y="4606925"/>
          <p14:tracePt t="6324" x="2868613" y="4589463"/>
          <p14:tracePt t="6330" x="2846388" y="4578350"/>
          <p14:tracePt t="6339" x="2817813" y="4554538"/>
          <p14:tracePt t="6352" x="2782888" y="4508500"/>
          <p14:tracePt t="6363" x="2749550" y="4475163"/>
          <p14:tracePt t="6366" x="2703513" y="4400550"/>
          <p14:tracePt t="6372" x="2692400" y="4378325"/>
          <p14:tracePt t="6378" x="2657475" y="4321175"/>
          <p14:tracePt t="6389" x="2617788" y="4275138"/>
          <p14:tracePt t="6399" x="2593975" y="4235450"/>
          <p14:tracePt t="6408" x="2582863" y="4211638"/>
          <p14:tracePt t="6409" x="2571750" y="4178300"/>
          <p14:tracePt t="6417" x="2571750" y="4154488"/>
          <p14:tracePt t="6431" x="2560638" y="4121150"/>
          <p14:tracePt t="6435" x="2560638" y="4097338"/>
          <p14:tracePt t="6441" x="2549525" y="4057650"/>
          <p14:tracePt t="6449" x="2549525" y="4022725"/>
          <p14:tracePt t="6463" x="2549525" y="3978275"/>
          <p14:tracePt t="6466" x="2549525" y="3932238"/>
          <p14:tracePt t="6474" x="2549525" y="3886200"/>
          <p14:tracePt t="6481" x="2560638" y="3835400"/>
          <p14:tracePt t="6495" x="2582863" y="3778250"/>
          <p14:tracePt t="6499" x="2606675" y="3732213"/>
          <p14:tracePt t="6507" x="2640013" y="3668713"/>
          <p14:tracePt t="6512" x="2668588" y="3622675"/>
          <p14:tracePt t="6522" x="2692400" y="3578225"/>
          <p14:tracePt t="6532" x="2714625" y="3543300"/>
          <p14:tracePt t="6539" x="2736850" y="3492500"/>
          <p14:tracePt t="6544" x="2760663" y="3457575"/>
          <p14:tracePt t="6555" x="2782888" y="3411538"/>
          <p14:tracePt t="6565" x="2806700" y="3378200"/>
          <p14:tracePt t="6572" x="2846388" y="3325813"/>
          <p14:tracePt t="6577" x="2868613" y="3303588"/>
          <p14:tracePt t="6588" x="2879725" y="3279775"/>
          <p14:tracePt t="6598" x="2914650" y="3246438"/>
          <p14:tracePt t="6605" x="2949575" y="3222625"/>
          <p14:tracePt t="6616" x="2960688" y="3222625"/>
          <p14:tracePt t="6617" x="2994025" y="3200400"/>
          <p14:tracePt t="6625" x="3022600" y="3189288"/>
          <p14:tracePt t="6639" x="3057525" y="3189288"/>
          <p14:tracePt t="6646" x="3114675" y="3178175"/>
          <p14:tracePt t="6647" x="3149600" y="3178175"/>
          <p14:tracePt t="6657" x="3182938" y="3178175"/>
          <p14:tracePt t="6663" x="3235325" y="3200400"/>
          <p14:tracePt t="6672" x="3279775" y="3222625"/>
          <p14:tracePt t="6682" x="3336925" y="3257550"/>
          <p14:tracePt t="6686" x="3400425" y="3303588"/>
          <p14:tracePt t="6694" x="3457575" y="3354388"/>
          <p14:tracePt t="6702" x="3514725" y="3411538"/>
          <p14:tracePt t="6713" x="3578225" y="3468688"/>
          <p14:tracePt t="6718" x="3611563" y="3503613"/>
          <p14:tracePt t="6726" x="3635375" y="3532188"/>
          <p14:tracePt t="6734" x="3668713" y="3578225"/>
          <p14:tracePt t="6746" x="3703638" y="3600450"/>
          <p14:tracePt t="6750" x="3736975" y="3657600"/>
          <p14:tracePt t="6758" x="3754438" y="3692525"/>
          <p14:tracePt t="6766" x="3754438" y="3743325"/>
          <p14:tracePt t="6780" x="3765550" y="3789363"/>
          <p14:tracePt t="6783" x="3765550" y="3846513"/>
          <p14:tracePt t="6791" x="3765550" y="3921125"/>
          <p14:tracePt t="6797" x="3765550" y="4000500"/>
          <p14:tracePt t="6813" x="3754438" y="4075113"/>
          <p14:tracePt t="6814" x="3714750" y="4165600"/>
          <p14:tracePt t="6822" x="3679825" y="4251325"/>
          <p14:tracePt t="6829" x="3635375" y="4321175"/>
          <p14:tracePt t="6838" x="3589338" y="4389438"/>
          <p14:tracePt t="6846" x="3525838" y="4451350"/>
          <p14:tracePt t="6853" x="3468688" y="4497388"/>
          <p14:tracePt t="6860" x="3422650" y="4532313"/>
          <p14:tracePt t="6868" x="3400425" y="4543425"/>
          <p14:tracePt t="6882" x="3349625" y="4578350"/>
          <p14:tracePt t="6886" x="3314700" y="4589463"/>
          <p14:tracePt t="6892" x="3279775" y="4618038"/>
          <p14:tracePt t="6900" x="3257550" y="4629150"/>
          <p14:tracePt t="6913" x="3235325" y="4640263"/>
          <p14:tracePt t="6919" x="3222625" y="4640263"/>
          <p14:tracePt t="6925" x="3211513" y="4651375"/>
          <p14:tracePt t="6932" x="3194050" y="4651375"/>
          <p14:tracePt t="6948" x="3194050" y="4664075"/>
          <p14:tracePt t="6958" x="3182938" y="4664075"/>
          <p14:tracePt t="7209" x="3182938" y="4651375"/>
          <p14:tracePt t="7217" x="3182938" y="4578350"/>
          <p14:tracePt t="7225" x="3171825" y="4497388"/>
          <p14:tracePt t="7233" x="3160713" y="4451350"/>
          <p14:tracePt t="7247" x="3160713" y="4389438"/>
          <p14:tracePt t="7250" x="3160713" y="4354513"/>
          <p14:tracePt t="7259" x="3160713" y="4308475"/>
          <p14:tracePt t="7264" x="3160713" y="4264025"/>
          <p14:tracePt t="7279" x="3160713" y="4211638"/>
          <p14:tracePt t="7281" x="3160713" y="4154488"/>
          <p14:tracePt t="7291" x="3160713" y="4057650"/>
          <p14:tracePt t="7296" x="3160713" y="3965575"/>
          <p14:tracePt t="7305" x="3160713" y="3857625"/>
          <p14:tracePt t="7315" x="3160713" y="3708400"/>
          <p14:tracePt t="7320" x="3160713" y="3657600"/>
          <p14:tracePt t="7328" x="3160713" y="3554413"/>
          <p14:tracePt t="7335" x="3160713" y="3457575"/>
          <p14:tracePt t="7347" x="3149600" y="3378200"/>
          <p14:tracePt t="7352" x="3136900" y="3292475"/>
          <p14:tracePt t="7359" x="3114675" y="3200400"/>
          <p14:tracePt t="7367" x="3103563" y="3125788"/>
          <p14:tracePt t="7380" x="3079750" y="3046413"/>
          <p14:tracePt t="7384" x="3079750" y="3011488"/>
          <p14:tracePt t="7392" x="3068638" y="2960688"/>
          <p14:tracePt t="7399" x="3057525" y="2914650"/>
          <p14:tracePt t="7581" x="3057525" y="2903538"/>
          <p14:tracePt t="7591" x="3057525" y="2879725"/>
          <p14:tracePt t="7597" x="3057525" y="2846388"/>
          <p14:tracePt t="7612" x="3046413" y="2822575"/>
          <p14:tracePt t="7613" x="3035300" y="2782888"/>
          <p14:tracePt t="7624" x="3035300" y="2749550"/>
          <p14:tracePt t="7628" x="3022600" y="2714625"/>
          <p14:tracePt t="7636" x="3022600" y="2679700"/>
          <p14:tracePt t="7646" x="3022600" y="2622550"/>
          <p14:tracePt t="7653" x="3006725" y="2536825"/>
          <p14:tracePt t="7662" x="2994025" y="2468563"/>
          <p14:tracePt t="7668" x="2994025" y="2371725"/>
          <p14:tracePt t="7683" x="2982913" y="2279650"/>
          <p14:tracePt t="7687" x="2982913" y="2206625"/>
          <p14:tracePt t="7693" x="2982913" y="2125663"/>
          <p14:tracePt t="7700" x="2982913" y="2051050"/>
          <p14:tracePt t="7713" x="2982913" y="2017713"/>
          <p14:tracePt t="7717" x="2994025" y="1960563"/>
          <p14:tracePt t="7725" x="3006725" y="1936750"/>
          <p14:tracePt t="7731" x="3022600" y="1914525"/>
          <p14:tracePt t="7746" x="3057525" y="1863725"/>
          <p14:tracePt t="7750" x="3079750" y="1851025"/>
          <p14:tracePt t="7758" x="3125788" y="1828800"/>
          <p14:tracePt t="7763" x="3160713" y="1817688"/>
          <p14:tracePt t="7780" x="3194050" y="1817688"/>
          <p14:tracePt t="7781" x="3246438" y="1806575"/>
          <p14:tracePt t="7787" x="3279775" y="1806575"/>
          <p14:tracePt t="7794" x="3325813" y="1806575"/>
          <p14:tracePt t="7802" x="3360738" y="1806575"/>
          <p14:tracePt t="7813" x="3422650" y="1817688"/>
          <p14:tracePt t="7818" x="3468688" y="1851025"/>
          <p14:tracePt t="7826" x="3514725" y="1885950"/>
          <p14:tracePt t="7834" x="3560763" y="1925638"/>
          <p14:tracePt t="7847" x="3589338" y="1936750"/>
          <p14:tracePt t="7851" x="3611563" y="1960563"/>
          <p14:tracePt t="7858" x="3635375" y="1982788"/>
          <p14:tracePt t="7866" x="3657600" y="1993900"/>
          <p14:tracePt t="7880" x="3668713" y="2017713"/>
          <p14:tracePt t="7884" x="3668713" y="2028825"/>
          <p14:tracePt t="7892" x="3679825" y="2051050"/>
          <p14:tracePt t="7898" x="3679825" y="2079625"/>
          <p14:tracePt t="7913" x="3679825" y="2103438"/>
          <p14:tracePt t="7914" x="3679825" y="2125663"/>
          <p14:tracePt t="7924" x="3657600" y="2160588"/>
          <p14:tracePt t="8119" x="3703638" y="2160588"/>
          <p14:tracePt t="8127" x="3754438" y="2160588"/>
          <p14:tracePt t="8135" x="3822700" y="2171700"/>
          <p14:tracePt t="8146" x="3943350" y="2182813"/>
          <p14:tracePt t="8151" x="4068763" y="2206625"/>
          <p14:tracePt t="8159" x="4143375" y="2217738"/>
          <p14:tracePt t="8167" x="4246563" y="2217738"/>
          <p14:tracePt t="8180" x="4292600" y="2228850"/>
          <p14:tracePt t="8183" x="4365625" y="2228850"/>
          <p14:tracePt t="8191" x="4422775" y="2239963"/>
          <p14:tracePt t="8198" x="4457700" y="2239963"/>
          <p14:tracePt t="8213" x="4486275" y="2251075"/>
          <p14:tracePt t="8231" x="4508500" y="2251075"/>
          <p14:tracePt t="8241" x="4521200" y="2251075"/>
          <p14:tracePt t="8246" x="4521200" y="2268538"/>
          <p14:tracePt t="8254" x="4521200" y="2279650"/>
          <p14:tracePt t="8265" x="4521200" y="2292350"/>
          <p14:tracePt t="8270" x="4521200" y="2303463"/>
          <p14:tracePt t="8278" x="4486275" y="2325688"/>
          <p14:tracePt t="8286" x="4468813" y="2336800"/>
          <p14:tracePt t="8298" x="4435475" y="2360613"/>
          <p14:tracePt t="8302" x="4400550" y="2371725"/>
          <p14:tracePt t="8309" x="4365625" y="2371725"/>
          <p14:tracePt t="8317" x="4343400" y="2371725"/>
          <p14:tracePt t="8331" x="4308475" y="2371725"/>
          <p14:tracePt t="8335" x="4268788" y="2371725"/>
          <p14:tracePt t="8342" x="4235450" y="2371725"/>
          <p14:tracePt t="8349" x="4211638" y="2371725"/>
          <p14:tracePt t="8363" x="4154488" y="2371725"/>
          <p14:tracePt t="8366" x="4143375" y="2371725"/>
          <p14:tracePt t="8375" x="4103688" y="2371725"/>
          <p14:tracePt t="8381" x="4068763" y="2371725"/>
          <p14:tracePt t="8397" x="4046538" y="2371725"/>
          <p14:tracePt t="8398" x="4022725" y="2371725"/>
          <p14:tracePt t="8406" x="4000500" y="2371725"/>
          <p14:tracePt t="8412" x="3978275" y="2371725"/>
          <p14:tracePt t="8420" x="3954463" y="2360613"/>
          <p14:tracePt t="8431" x="3943350" y="2349500"/>
          <p14:tracePt t="8436" x="3925888" y="2325688"/>
          <p14:tracePt t="8444" x="3914775" y="2303463"/>
          <p14:tracePt t="8452" x="3914775" y="2268538"/>
          <p14:tracePt t="8463" x="3914775" y="2228850"/>
          <p14:tracePt t="8468" x="3914775" y="2182813"/>
          <p14:tracePt t="8476" x="3914775" y="2149475"/>
          <p14:tracePt t="8492" x="3914775" y="2092325"/>
          <p14:tracePt t="8493" x="3943350" y="2039938"/>
          <p14:tracePt t="8500" x="3965575" y="1993900"/>
          <p14:tracePt t="8514" x="4000500" y="1949450"/>
          <p14:tracePt t="8517" x="4035425" y="1903413"/>
          <p14:tracePt t="8525" x="4068763" y="1851025"/>
          <p14:tracePt t="8531" x="4103688" y="1793875"/>
          <p14:tracePt t="8547" x="4143375" y="1760538"/>
          <p14:tracePt t="8548" x="4178300" y="1725613"/>
          <p14:tracePt t="8558" x="4189413" y="1708150"/>
          <p14:tracePt t="8563" x="4222750" y="1685925"/>
          <p14:tracePt t="8580" x="4279900" y="1651000"/>
          <p14:tracePt t="8581" x="4321175" y="1639888"/>
          <p14:tracePt t="8587" x="4354513" y="1628775"/>
          <p14:tracePt t="8595" x="4389438" y="1628775"/>
          <p14:tracePt t="8602" x="4435475" y="1628775"/>
          <p14:tracePt t="8614" x="4468813" y="1628775"/>
          <p14:tracePt t="8619" x="4521200" y="1628775"/>
          <p14:tracePt t="8626" x="4565650" y="1628775"/>
          <p14:tracePt t="8634" x="4611688" y="1628775"/>
          <p14:tracePt t="8648" x="4657725" y="1639888"/>
          <p14:tracePt t="8652" x="4697413" y="1651000"/>
          <p14:tracePt t="8660" x="4754563" y="1674813"/>
          <p14:tracePt t="8666" x="4800600" y="1685925"/>
          <p14:tracePt t="8681" x="4835525" y="1708150"/>
          <p14:tracePt t="8682" x="4897438" y="1736725"/>
          <p14:tracePt t="8692" x="4921250" y="1736725"/>
          <p14:tracePt t="8697" x="4954588" y="1760538"/>
          <p14:tracePt t="8713" x="4989513" y="1771650"/>
          <p14:tracePt t="8714" x="5051425" y="1793875"/>
          <p14:tracePt t="8721" x="5086350" y="1817688"/>
          <p14:tracePt t="8729" x="5121275" y="1839913"/>
          <p14:tracePt t="8737" x="5154613" y="1874838"/>
          <p14:tracePt t="8752" x="5200650" y="1914525"/>
          <p14:tracePt t="8759" x="5240338" y="1960563"/>
          <p14:tracePt t="8762" x="5251450" y="1982788"/>
          <p14:tracePt t="8769" x="5275263" y="2017713"/>
          <p14:tracePt t="8783" x="5297488" y="2039938"/>
          <p14:tracePt t="8788" x="5308600" y="2063750"/>
          <p14:tracePt t="8797" x="5321300" y="2092325"/>
          <p14:tracePt t="8802" x="5332413" y="2103438"/>
          <p14:tracePt t="8817" x="5332413" y="2114550"/>
          <p14:tracePt t="8827" x="5332413" y="2125663"/>
          <p14:tracePt t="8833" x="5332413" y="2136775"/>
          <p14:tracePt t="8852" x="5332413" y="2160588"/>
          <p14:tracePt t="8860" x="5308600" y="2171700"/>
          <p14:tracePt t="8867" x="5251450" y="2217738"/>
          <p14:tracePt t="8886" x="5189538" y="2251075"/>
          <p14:tracePt t="8889" x="5108575" y="2292350"/>
          <p14:tracePt t="8895" x="5011738" y="2336800"/>
          <p14:tracePt t="8905" x="4864100" y="2382838"/>
          <p14:tracePt t="8927" x="4589463" y="2446338"/>
          <p14:tracePt t="8929" x="4468813" y="2446338"/>
          <p14:tracePt t="8936" x="4411663" y="2446338"/>
          <p14:tracePt t="8953" x="4222750" y="2446338"/>
          <p14:tracePt t="8962" x="4143375" y="2428875"/>
          <p14:tracePt t="8970" x="4121150" y="2417763"/>
          <p14:tracePt t="8987" x="4022725" y="2393950"/>
          <p14:tracePt t="8995" x="4000500" y="2382838"/>
          <p14:tracePt t="9003" x="3978275" y="2371725"/>
          <p14:tracePt t="9026" x="3965575" y="2360613"/>
          <p14:tracePt t="9029" x="3943350" y="2360613"/>
          <p14:tracePt t="9031" x="3925888" y="2349500"/>
          <p14:tracePt t="9033" x="3914775" y="2336800"/>
          <p14:tracePt t="9045" x="3903663" y="2314575"/>
          <p14:tracePt t="9047" x="3892550" y="2279650"/>
          <p14:tracePt t="9055" x="3879850" y="2251075"/>
          <p14:tracePt t="9071" x="3879850" y="2228850"/>
          <p14:tracePt t="9077" x="3868738" y="2182813"/>
          <p14:tracePt t="9079" x="3868738" y="2160588"/>
          <p14:tracePt t="9087" x="3868738" y="2125663"/>
          <p14:tracePt t="9103" x="3868738" y="2063750"/>
          <p14:tracePt t="9112" x="3868738" y="2028825"/>
          <p14:tracePt t="9118" x="3868738" y="2006600"/>
          <p14:tracePt t="9135" x="3892550" y="1971675"/>
          <p14:tracePt t="9144" x="3914775" y="1949450"/>
          <p14:tracePt t="9149" x="3925888" y="1925638"/>
          <p14:tracePt t="9166" x="3965575" y="1885950"/>
          <p14:tracePt t="9176" x="3989388" y="1863725"/>
          <p14:tracePt t="9181" x="4000500" y="1851025"/>
          <p14:tracePt t="9190" x="4011613" y="1839913"/>
          <p14:tracePt t="9202" x="4035425" y="1817688"/>
          <p14:tracePt t="9209" x="4046538" y="1806575"/>
          <p14:tracePt t="9214" x="4079875" y="1793875"/>
          <p14:tracePt t="9232" x="4103688" y="1782763"/>
          <p14:tracePt t="9233" x="4132263" y="1782763"/>
          <p14:tracePt t="9237" x="4154488" y="1782763"/>
          <p14:tracePt t="9244" x="4200525" y="1782763"/>
          <p14:tracePt t="9252" x="4235450" y="1782763"/>
          <p14:tracePt t="9266" x="4279900" y="1782763"/>
          <p14:tracePt t="9269" x="4343400" y="1817688"/>
          <p14:tracePt t="9277" x="4400550" y="1851025"/>
          <p14:tracePt t="9284" x="4457700" y="1914525"/>
          <p14:tracePt t="9299" x="4532313" y="1971675"/>
          <p14:tracePt t="9300" x="4589463" y="2028825"/>
          <p14:tracePt t="9315" x="4675188" y="2125663"/>
          <p14:tracePt t="9326" x="4708525" y="2171700"/>
          <p14:tracePt t="9331" x="4732338" y="2217738"/>
          <p14:tracePt t="9340" x="4743450" y="2251075"/>
          <p14:tracePt t="9351" x="4754563" y="2292350"/>
          <p14:tracePt t="9355" x="4765675" y="2314575"/>
          <p14:tracePt t="9363" x="4765675" y="2349500"/>
          <p14:tracePt t="9371" x="4765675" y="2371725"/>
          <p14:tracePt t="9382" x="4754563" y="2393950"/>
          <p14:tracePt t="9386" x="4721225" y="2417763"/>
          <p14:tracePt t="9394" x="4697413" y="2446338"/>
          <p14:tracePt t="9402" x="4646613" y="2479675"/>
          <p14:tracePt t="9415" x="4600575" y="2503488"/>
          <p14:tracePt t="9419" x="4543425" y="2536825"/>
          <p14:tracePt t="9428" x="4486275" y="2560638"/>
          <p14:tracePt t="9434" x="4422775" y="2571750"/>
          <p14:tracePt t="9448" x="4343400" y="2582863"/>
          <p14:tracePt t="9452" x="4268788" y="2606675"/>
          <p14:tracePt t="9460" x="4200525" y="2606675"/>
          <p14:tracePt t="9465" x="4121150" y="2606675"/>
          <p14:tracePt t="9482" x="4022725" y="2606675"/>
          <p14:tracePt t="9492" x="3965575" y="2606675"/>
          <p14:tracePt t="9497" x="3925888" y="2593975"/>
          <p14:tracePt t="9505" x="3903663" y="2582863"/>
          <p14:tracePt t="9514" x="3879850" y="2571750"/>
          <p14:tracePt t="9521" x="3857625" y="2560638"/>
          <p14:tracePt t="9529" x="3846513" y="2549525"/>
          <p14:tracePt t="9536" x="3835400" y="2525713"/>
          <p14:tracePt t="9548" x="3835400" y="2503488"/>
          <p14:tracePt t="9565" x="3835400" y="2468563"/>
          <p14:tracePt t="9569" x="3835400" y="2428875"/>
          <p14:tracePt t="9576" x="3835400" y="2406650"/>
          <p14:tracePt t="9584" x="3835400" y="2382838"/>
          <p14:tracePt t="9598" x="3835400" y="2336800"/>
          <p14:tracePt t="9602" x="3835400" y="2303463"/>
          <p14:tracePt t="9610" x="3846513" y="2268538"/>
          <p14:tracePt t="9616" x="3868738" y="2228850"/>
          <p14:tracePt t="9632" x="3892550" y="2193925"/>
          <p14:tracePt t="9633" x="3914775" y="2160588"/>
          <p14:tracePt t="9642" x="3943350" y="2114550"/>
          <p14:tracePt t="9648" x="3965575" y="2092325"/>
          <p14:tracePt t="9663" x="3978275" y="2063750"/>
          <p14:tracePt t="9667" x="4011613" y="2039938"/>
          <p14:tracePt t="9672" x="4046538" y="2006600"/>
          <p14:tracePt t="9679" x="4068763" y="1993900"/>
          <p14:tracePt t="9687" x="4092575" y="1971675"/>
          <p14:tracePt t="9699" x="4132263" y="1960563"/>
          <p14:tracePt t="9703" x="4154488" y="1949450"/>
          <p14:tracePt t="9711" x="4178300" y="1936750"/>
          <p14:tracePt t="9719" x="4211638" y="1936750"/>
          <p14:tracePt t="9732" x="4246563" y="1925638"/>
          <p14:tracePt t="9736" x="4279900" y="1925638"/>
          <p14:tracePt t="9743" x="4321175" y="1925638"/>
          <p14:tracePt t="9750" x="4354513" y="1925638"/>
          <p14:tracePt t="9766" x="4400550" y="1936750"/>
          <p14:tracePt t="9767" x="4435475" y="1949450"/>
          <p14:tracePt t="9776" x="4468813" y="1971675"/>
          <p14:tracePt t="9782" x="4508500" y="2006600"/>
          <p14:tracePt t="9799" x="4554538" y="2063750"/>
          <p14:tracePt t="9809" x="4565650" y="2092325"/>
          <p14:tracePt t="9814" x="4578350" y="2125663"/>
          <p14:tracePt t="9831" x="4600575" y="2206625"/>
          <p14:tracePt t="9838" x="4600575" y="2239963"/>
          <p14:tracePt t="9849" x="4600575" y="2303463"/>
          <p14:tracePt t="9854" x="4589463" y="2349500"/>
          <p14:tracePt t="9861" x="4565650" y="2406650"/>
          <p14:tracePt t="9870" x="4532313" y="2479675"/>
          <p14:tracePt t="9883" x="4486275" y="2560638"/>
          <p14:tracePt t="9888" x="4422775" y="2635250"/>
          <p14:tracePt t="9894" x="4365625" y="2692400"/>
          <p14:tracePt t="9901" x="4308475" y="2736850"/>
          <p14:tracePt t="9917" x="4222750" y="2782888"/>
          <p14:tracePt t="9918" x="4154488" y="2811463"/>
          <p14:tracePt t="9927" x="4068763" y="2835275"/>
          <p14:tracePt t="9933" x="3989388" y="2846388"/>
          <p14:tracePt t="9950" x="3846513" y="2846388"/>
          <p14:tracePt t="9960" x="3789363" y="2800350"/>
          <p14:tracePt t="9965" x="3714750" y="2749550"/>
          <p14:tracePt t="9982" x="3657600" y="2692400"/>
          <p14:tracePt t="9984" x="3622675" y="2646363"/>
          <p14:tracePt t="9992" x="3578225" y="2571750"/>
          <p14:tracePt t="9997" x="3549650" y="2503488"/>
          <p14:tracePt t="10004" x="3525838" y="2446338"/>
          <p14:tracePt t="10017" x="3514725" y="2382838"/>
          <p14:tracePt t="10022" x="3514725" y="2325688"/>
          <p14:tracePt t="10028" x="3514725" y="2268538"/>
          <p14:tracePt t="10036" x="3514725" y="2206625"/>
          <p14:tracePt t="10050" x="3525838" y="2149475"/>
          <p14:tracePt t="10053" x="3536950" y="2114550"/>
          <p14:tracePt t="10060" x="3578225" y="2063750"/>
          <p14:tracePt t="10067" x="3611563" y="2017713"/>
          <p14:tracePt t="10083" x="3646488" y="1982788"/>
          <p14:tracePt t="10084" x="3668713" y="1949450"/>
          <p14:tracePt t="10103" x="3754438" y="1903413"/>
          <p14:tracePt t="10112" x="3800475" y="1874838"/>
          <p14:tracePt t="10117" x="3846513" y="1863725"/>
          <p14:tracePt t="10133" x="3903663" y="1863725"/>
          <p14:tracePt t="10134" x="3978275" y="1863725"/>
          <p14:tracePt t="10144" x="4046538" y="1863725"/>
          <p14:tracePt t="10150" x="4165600" y="1903413"/>
          <p14:tracePt t="10155" x="4257675" y="1960563"/>
          <p14:tracePt t="10171" x="4343400" y="2017713"/>
          <p14:tracePt t="10172" x="4389438" y="2051050"/>
          <p14:tracePt t="10181" x="4422775" y="2092325"/>
          <p14:tracePt t="10186" x="4486275" y="2125663"/>
          <p14:tracePt t="10200" x="4532313" y="2160588"/>
          <p14:tracePt t="10204" x="4554538" y="2193925"/>
          <p14:tracePt t="10211" x="4578350" y="2228850"/>
          <p14:tracePt t="10218" x="4578350" y="2239963"/>
          <p14:tracePt t="10238" x="4578350" y="2268538"/>
          <p14:tracePt t="10241" x="4578350" y="2279650"/>
          <p14:tracePt t="10249" x="4554538" y="2292350"/>
          <p14:tracePt t="10250" x="4521200" y="2303463"/>
          <p14:tracePt t="10267" x="4422775" y="2336800"/>
          <p14:tracePt t="10277" x="4354513" y="2349500"/>
          <p14:tracePt t="10281" x="4222750" y="2371725"/>
          <p14:tracePt t="10297" x="4121150" y="2382838"/>
          <p14:tracePt t="10302" x="4057650" y="2382838"/>
          <p14:tracePt t="10309" x="3978275" y="2393950"/>
          <p14:tracePt t="10314" x="3879850" y="2393950"/>
          <p14:tracePt t="10321" x="3800475" y="2393950"/>
          <p14:tracePt t="10333" x="3736975" y="2393950"/>
          <p14:tracePt t="10338" x="3714750" y="2382838"/>
          <p14:tracePt t="10346" x="3668713" y="2371725"/>
          <p14:tracePt t="10361" x="3646488" y="2360613"/>
          <p14:tracePt t="10368" x="3600450" y="2325688"/>
          <p14:tracePt t="10369" x="3589338" y="2292350"/>
          <p14:tracePt t="10383" x="3589338" y="2268538"/>
          <p14:tracePt t="10386" x="3589338" y="2228850"/>
          <p14:tracePt t="10394" x="3589338" y="2206625"/>
          <p14:tracePt t="10400" x="3600450" y="2171700"/>
          <p14:tracePt t="10417" x="3657600" y="2103438"/>
          <p14:tracePt t="10428" x="3714750" y="2063750"/>
          <p14:tracePt t="10433" x="3765550" y="2028825"/>
          <p14:tracePt t="10450" x="3835400" y="1993900"/>
          <p14:tracePt t="10452" x="3903663" y="1982788"/>
          <p14:tracePt t="10461" x="3978275" y="1971675"/>
          <p14:tracePt t="10465" x="4057650" y="1960563"/>
          <p14:tracePt t="10471" x="4143375" y="1960563"/>
          <p14:tracePt t="10483" x="4211638" y="1960563"/>
          <p14:tracePt t="10488" x="4268788" y="1960563"/>
          <p14:tracePt t="10495" x="4321175" y="1960563"/>
          <p14:tracePt t="10503" x="4343400" y="1971675"/>
          <p14:tracePt t="10517" x="4378325" y="1982788"/>
          <p14:tracePt t="10521" x="4400550" y="1993900"/>
          <p14:tracePt t="10528" x="4422775" y="2006600"/>
          <p14:tracePt t="10534" x="4435475" y="2017713"/>
          <p14:tracePt t="10550" x="4446588" y="2028825"/>
          <p14:tracePt t="10551" x="4457700" y="2051050"/>
          <p14:tracePt t="10560" x="4457700" y="2079625"/>
          <p14:tracePt t="10566" x="4457700" y="2114550"/>
          <p14:tracePt t="10583" x="4411663" y="2206625"/>
          <p14:tracePt t="10593" x="4378325" y="2239963"/>
          <p14:tracePt t="10599" x="4343400" y="2292350"/>
          <p14:tracePt t="10613" x="4308475" y="2325688"/>
          <p14:tracePt t="10619" x="4257675" y="2360613"/>
          <p14:tracePt t="10637" x="4200525" y="2371725"/>
          <p14:tracePt t="10639" x="4092575" y="2382838"/>
          <p14:tracePt t="10646" x="4046538" y="2382838"/>
          <p14:tracePt t="10653" x="3989388" y="2371725"/>
          <p14:tracePt t="10666" x="3943350" y="2325688"/>
          <p14:tracePt t="10672" x="3892550" y="2268538"/>
          <p14:tracePt t="10679" x="3868738" y="2193925"/>
          <p14:tracePt t="10685" x="3846513" y="2136775"/>
          <p14:tracePt t="10701" x="3846513" y="2017713"/>
          <p14:tracePt t="10711" x="3846513" y="1993900"/>
          <p14:tracePt t="10717" x="3846513" y="1925638"/>
          <p14:tracePt t="10733" x="3879850" y="1863725"/>
          <p14:tracePt t="10744" x="3892550" y="1851025"/>
          <p14:tracePt t="10748" x="3914775" y="1817688"/>
          <p14:tracePt t="10766" x="3943350" y="1793875"/>
          <p14:tracePt t="10767" x="3965575" y="1782763"/>
          <p14:tracePt t="10776" x="3989388" y="1771650"/>
          <p14:tracePt t="10780" x="4035425" y="1749425"/>
          <p14:tracePt t="10788" x="4068763" y="1736725"/>
          <p14:tracePt t="10801" x="4092575" y="1736725"/>
          <p14:tracePt t="10804" x="4132263" y="1736725"/>
          <p14:tracePt t="10811" x="4178300" y="1736725"/>
          <p14:tracePt t="10819" x="4257675" y="1749425"/>
          <p14:tracePt t="10832" x="4332288" y="1782763"/>
          <p14:tracePt t="10836" x="4378325" y="1806575"/>
          <p14:tracePt t="10844" x="4457700" y="1851025"/>
          <p14:tracePt t="10851" x="4543425" y="1903413"/>
          <p14:tracePt t="10865" x="4622800" y="1949450"/>
          <p14:tracePt t="10869" x="4646613" y="1960563"/>
          <p14:tracePt t="10877" x="4708525" y="1993900"/>
          <p14:tracePt t="10883" x="4743450" y="2017713"/>
          <p14:tracePt t="10900" x="4765675" y="2039938"/>
          <p14:tracePt t="10902" x="4789488" y="2063750"/>
          <p14:tracePt t="10915" x="4822825" y="2103438"/>
          <p14:tracePt t="10916" x="4835525" y="2125663"/>
          <p14:tracePt t="10922" x="4835525" y="2160588"/>
          <p14:tracePt t="10930" x="4835525" y="2193925"/>
          <p14:tracePt t="10938" x="4835525" y="2228850"/>
          <p14:tracePt t="10949" x="4800600" y="2279650"/>
          <p14:tracePt t="10955" x="4732338" y="2325688"/>
          <p14:tracePt t="10962" x="4697413" y="2349500"/>
          <p14:tracePt t="10970" x="4622800" y="2371725"/>
          <p14:tracePt t="10983" x="4543425" y="2382838"/>
          <p14:tracePt t="10987" x="4446588" y="2393950"/>
          <p14:tracePt t="10994" x="4378325" y="2393950"/>
          <p14:tracePt t="11002" x="4292600" y="2393950"/>
          <p14:tracePt t="11016" x="4211638" y="2382838"/>
          <p14:tracePt t="11019" x="4143375" y="2349500"/>
          <p14:tracePt t="11027" x="4079875" y="2303463"/>
          <p14:tracePt t="11033" x="4022725" y="2239963"/>
          <p14:tracePt t="11049" x="3989388" y="2193925"/>
          <p14:tracePt t="11051" x="3954463" y="2149475"/>
          <p14:tracePt t="11060" x="3925888" y="2103438"/>
          <p14:tracePt t="11065" x="3914775" y="2051050"/>
          <p14:tracePt t="11082" x="3903663" y="2006600"/>
          <p14:tracePt t="11083" x="3892550" y="1960563"/>
          <p14:tracePt t="11089" x="3892550" y="1925638"/>
          <p14:tracePt t="11097" x="3892550" y="1874838"/>
          <p14:tracePt t="11104" x="3892550" y="1839913"/>
          <p14:tracePt t="11117" x="3903663" y="1806575"/>
          <p14:tracePt t="11126" x="3903663" y="1771650"/>
          <p14:tracePt t="11129" x="3925888" y="1736725"/>
          <p14:tracePt t="11136" x="3954463" y="1697038"/>
          <p14:tracePt t="11148" x="3965575" y="1674813"/>
          <p14:tracePt t="11152" x="3978275" y="1639888"/>
          <p14:tracePt t="11169" x="4022725" y="1606550"/>
          <p14:tracePt t="11177" x="4046538" y="1593850"/>
          <p14:tracePt t="11184" x="4079875" y="1582738"/>
          <p14:tracePt t="11199" x="4103688" y="1582738"/>
          <p14:tracePt t="11200" x="4143375" y="1582738"/>
          <p14:tracePt t="11211" x="4189413" y="1582738"/>
          <p14:tracePt t="11215" x="4222750" y="1582738"/>
          <p14:tracePt t="11232" x="4332288" y="1628775"/>
          <p14:tracePt t="11241" x="4378325" y="1651000"/>
          <p14:tracePt t="11247" x="4422775" y="1685925"/>
          <p14:tracePt t="11255" x="4468813" y="1725613"/>
          <p14:tracePt t="11266" x="4508500" y="1760538"/>
          <p14:tracePt t="11271" x="4554538" y="1793875"/>
          <p14:tracePt t="11278" x="4589463" y="1839913"/>
          <p14:tracePt t="11286" x="4600575" y="1874838"/>
          <p14:tracePt t="11300" x="4611688" y="1903413"/>
          <p14:tracePt t="11304" x="4635500" y="1960563"/>
          <p14:tracePt t="11310" x="4635500" y="1993900"/>
          <p14:tracePt t="11318" x="4635500" y="2028825"/>
          <p14:tracePt t="11332" x="4635500" y="2063750"/>
          <p14:tracePt t="11335" x="4622800" y="2103438"/>
          <p14:tracePt t="11343" x="4589463" y="2125663"/>
          <p14:tracePt t="11350" x="4543425" y="2160588"/>
          <p14:tracePt t="11366" x="4468813" y="2182813"/>
          <p14:tracePt t="11367" x="4411663" y="2206625"/>
          <p14:tracePt t="11376" x="4343400" y="2206625"/>
          <p14:tracePt t="11382" x="4279900" y="2217738"/>
          <p14:tracePt t="11399" x="4246563" y="2217738"/>
          <p14:tracePt t="11400" x="4189413" y="2217738"/>
          <p14:tracePt t="11408" x="4154488" y="2217738"/>
          <p14:tracePt t="11413" x="4121150" y="2217738"/>
          <p14:tracePt t="11422" x="4092575" y="2217738"/>
          <p14:tracePt t="11438" x="4068763" y="2206625"/>
          <p14:tracePt t="11447" x="4057650" y="2193925"/>
          <p14:tracePt t="11453" x="4057650" y="2182813"/>
          <p14:tracePt t="11467" x="4046538" y="2171700"/>
          <p14:tracePt t="11966" x="4046538" y="2160588"/>
          <p14:tracePt t="11968" x="4035425" y="2149475"/>
          <p14:tracePt t="11976" x="4022725" y="2125663"/>
          <p14:tracePt t="11983" x="4022725" y="2114550"/>
          <p14:tracePt t="11998" x="4011613" y="2103438"/>
          <p14:tracePt t="11999" x="4000500" y="2092325"/>
          <p14:tracePt t="12009" x="4000500" y="2079625"/>
          <p14:tracePt t="12030" x="3989388" y="2063750"/>
          <p14:tracePt t="12038" x="3989388" y="2051050"/>
          <p14:tracePt t="12070" x="3989388" y="2039938"/>
          <p14:tracePt t="12165" x="3989388" y="2028825"/>
          <p14:tracePt t="12181" x="3989388" y="2017713"/>
          <p14:tracePt t="12189" x="3989388" y="2006600"/>
          <p14:tracePt t="12205" x="4000500" y="1993900"/>
          <p14:tracePt t="12213" x="4000500" y="1982788"/>
          <p14:tracePt t="12221" x="4011613" y="1982788"/>
          <p14:tracePt t="12235" x="4022725" y="1971675"/>
          <p14:tracePt t="12242" x="4035425" y="1960563"/>
          <p14:tracePt t="12246" x="4057650" y="1949450"/>
          <p14:tracePt t="12252" x="4068763" y="1936750"/>
          <p14:tracePt t="12266" x="4079875" y="1936750"/>
          <p14:tracePt t="12270" x="4103688" y="1925638"/>
          <p14:tracePt t="12277" x="4132263" y="1925638"/>
          <p14:tracePt t="12284" x="4154488" y="1914525"/>
          <p14:tracePt t="12298" x="4189413" y="1914525"/>
          <p14:tracePt t="12299" x="4211638" y="1914525"/>
          <p14:tracePt t="12310" x="4246563" y="1914525"/>
          <p14:tracePt t="12315" x="4279900" y="1914525"/>
          <p14:tracePt t="12331" x="4321175" y="1914525"/>
          <p14:tracePt t="12332" x="4365625" y="1936750"/>
          <p14:tracePt t="12341" x="4400550" y="1960563"/>
          <p14:tracePt t="12347" x="4446588" y="1982788"/>
          <p14:tracePt t="12355" x="4457700" y="1993900"/>
          <p14:tracePt t="12365" x="4497388" y="2017713"/>
          <p14:tracePt t="12371" x="4521200" y="2039938"/>
          <p14:tracePt t="12379" x="4554538" y="2051050"/>
          <p14:tracePt t="12387" x="4578350" y="2063750"/>
          <p14:tracePt t="12399" x="4589463" y="2092325"/>
          <p14:tracePt t="12403" x="4622800" y="2114550"/>
          <p14:tracePt t="12410" x="4635500" y="2136775"/>
          <p14:tracePt t="12418" x="4657725" y="2160588"/>
          <p14:tracePt t="12432" x="4686300" y="2193925"/>
          <p14:tracePt t="12436" x="4708525" y="2228850"/>
          <p14:tracePt t="12444" x="4732338" y="2279650"/>
          <p14:tracePt t="12450" x="4765675" y="2336800"/>
          <p14:tracePt t="12465" x="4789488" y="2382838"/>
          <p14:tracePt t="12466" x="4800600" y="2393950"/>
          <p14:tracePt t="12476" x="4822825" y="2446338"/>
          <p14:tracePt t="12481" x="4851400" y="2479675"/>
          <p14:tracePt t="12497" x="4864100" y="2514600"/>
          <p14:tracePt t="12502" x="4875213" y="2536825"/>
          <p14:tracePt t="12515" x="4886325" y="2571750"/>
          <p14:tracePt t="12521" x="4897438" y="2593975"/>
          <p14:tracePt t="12524" x="4908550" y="2635250"/>
          <p14:tracePt t="12530" x="4921250" y="2657475"/>
          <p14:tracePt t="12537" x="4932363" y="2692400"/>
          <p14:tracePt t="12548" x="4932363" y="2725738"/>
          <p14:tracePt t="12553" x="4943475" y="2749550"/>
          <p14:tracePt t="12561" x="4943475" y="2771775"/>
          <p14:tracePt t="12568" x="4943475" y="2800350"/>
          <p14:tracePt t="12582" x="4954588" y="2822575"/>
          <p14:tracePt t="12585" x="4954588" y="2835275"/>
          <p14:tracePt t="12594" x="4954588" y="2846388"/>
          <p14:tracePt t="12600" x="4954588" y="2857500"/>
          <p14:tracePt t="12614" x="4954588" y="2868613"/>
          <p14:tracePt t="12627" x="4954588" y="2892425"/>
          <p14:tracePt t="12632" x="4943475" y="2903538"/>
          <p14:tracePt t="12648" x="4932363" y="2925763"/>
          <p14:tracePt t="12649" x="4921250" y="2949575"/>
          <p14:tracePt t="12657" x="4908550" y="2971800"/>
          <p14:tracePt t="12663" x="4886325" y="3011488"/>
          <p14:tracePt t="12672" x="4875213" y="3046413"/>
          <p14:tracePt t="12682" x="4851400" y="3068638"/>
          <p14:tracePt t="12688" x="4822825" y="3125788"/>
          <p14:tracePt t="12696" x="4789488" y="3165475"/>
          <p14:tracePt t="12704" x="4765675" y="3200400"/>
          <p14:tracePt t="12717" x="4743450" y="3246438"/>
          <p14:tracePt t="12725" x="4721225" y="3279775"/>
          <p14:tracePt t="12731" x="4686300" y="3325813"/>
          <p14:tracePt t="12736" x="4635500" y="3389313"/>
          <p14:tracePt t="12749" x="4611688" y="3435350"/>
          <p14:tracePt t="12753" x="4578350" y="3492500"/>
          <p14:tracePt t="12761" x="4532313" y="3565525"/>
          <p14:tracePt t="12775" x="4497388" y="3622675"/>
          <p14:tracePt t="12781" x="4468813" y="3679825"/>
          <p14:tracePt t="12798" x="4435475" y="3732213"/>
          <p14:tracePt t="12800" x="4389438" y="3800475"/>
          <p14:tracePt t="12810" x="4365625" y="3835400"/>
          <p14:tracePt t="12816" x="4343400" y="3857625"/>
          <p14:tracePt t="12822" x="4321175" y="3897313"/>
          <p14:tracePt t="12834" x="4292600" y="3921125"/>
          <p14:tracePt t="12843" x="4279900" y="3943350"/>
          <p14:tracePt t="12848" x="4257675" y="3965575"/>
          <p14:tracePt t="12854" x="4246563" y="3989388"/>
          <p14:tracePt t="12866" x="4235450" y="4011613"/>
          <p14:tracePt t="12870" x="4222750" y="4022725"/>
          <p14:tracePt t="12878" x="4211638" y="4046538"/>
          <p14:tracePt t="12886" x="4189413" y="4075113"/>
          <p14:tracePt t="12900" x="4178300" y="4086225"/>
          <p14:tracePt t="12904" x="4165600" y="4097338"/>
          <p14:tracePt t="12913" x="4154488" y="4121150"/>
          <p14:tracePt t="12918" x="4132263" y="4132263"/>
          <p14:tracePt t="12935" x="4103688" y="4154488"/>
          <p14:tracePt t="12945" x="4092575" y="4154488"/>
          <p14:tracePt t="12950" x="4092575" y="4165600"/>
          <p14:tracePt t="12968" x="4068763" y="4165600"/>
          <p14:tracePt t="12978" x="4068763" y="4178300"/>
          <p14:tracePt t="12983" x="4057650" y="4178300"/>
          <p14:tracePt t="13001" x="4057650" y="4189413"/>
          <p14:tracePt t="13003" x="4046538" y="4189413"/>
          <p14:tracePt t="13014" x="4035425" y="4189413"/>
          <p14:tracePt t="13021" x="4022725" y="4200525"/>
          <p14:tracePt t="13046" x="4011613" y="4200525"/>
          <p14:tracePt t="13053" x="4000500" y="4211638"/>
          <p14:tracePt t="13063" x="3989388" y="4211638"/>
          <p14:tracePt t="13087" x="3978275" y="4211638"/>
          <p14:tracePt t="13095" x="3965575" y="4211638"/>
          <p14:tracePt t="13128" x="3965575" y="4222750"/>
          <p14:tracePt t="13164" x="3954463" y="4222750"/>
          <p14:tracePt t="13203" x="3943350" y="4211638"/>
          <p14:tracePt t="13212" x="3943350" y="4200525"/>
          <p14:tracePt t="13218" x="3925888" y="4189413"/>
          <p14:tracePt t="13232" x="3914775" y="4178300"/>
          <p14:tracePt t="13234" x="3903663" y="4165600"/>
          <p14:tracePt t="13244" x="3892550" y="4154488"/>
          <p14:tracePt t="13250" x="3879850" y="4154488"/>
          <p14:tracePt t="13266" x="3868738" y="4143375"/>
          <p14:tracePt t="13277" x="3857625" y="4132263"/>
          <p14:tracePt t="13282" x="3846513" y="4132263"/>
          <p14:tracePt t="13302" x="3846513" y="4121150"/>
          <p14:tracePt t="13303" x="3835400" y="4121150"/>
          <p14:tracePt t="13309" x="3822700" y="4121150"/>
          <p14:tracePt t="13321" x="3811588" y="4121150"/>
          <p14:tracePt t="13332" x="3811588" y="4108450"/>
          <p14:tracePt t="13345" x="3800475" y="4108450"/>
          <p14:tracePt t="15492" x="3811588" y="4108450"/>
          <p14:tracePt t="15499" x="3822700" y="4108450"/>
          <p14:tracePt t="15509" x="3835400" y="4108450"/>
          <p14:tracePt t="15515" x="3857625" y="4108450"/>
          <p14:tracePt t="15531" x="3868738" y="4108450"/>
          <p14:tracePt t="15532" x="3879850" y="4121150"/>
          <p14:tracePt t="15544" x="3892550" y="4121150"/>
          <p14:tracePt t="15548" x="3903663" y="4132263"/>
          <p14:tracePt t="15570" x="3914775" y="4132263"/>
          <p14:tracePt t="15579" x="3914775" y="4143375"/>
          <p14:tracePt t="15598" x="3914775" y="4154488"/>
          <p14:tracePt t="15602" x="3914775" y="4178300"/>
          <p14:tracePt t="15610" x="3914775" y="4189413"/>
          <p14:tracePt t="15618" x="3914775" y="4211638"/>
          <p14:tracePt t="15631" x="3914775" y="4235450"/>
          <p14:tracePt t="15634" x="3914775" y="4264025"/>
          <p14:tracePt t="15642" x="3914775" y="4286250"/>
          <p14:tracePt t="15649" x="3914775" y="4308475"/>
          <p14:tracePt t="15665" x="3914775" y="4321175"/>
          <p14:tracePt t="15666" x="3914775" y="4332288"/>
          <p14:tracePt t="15675" x="3914775" y="4343400"/>
          <p14:tracePt t="15966" x="3903663" y="4332288"/>
          <p14:tracePt t="15983" x="3868738" y="4286250"/>
          <p14:tracePt t="15992" x="3846513" y="4251325"/>
          <p14:tracePt t="15998" x="3811588" y="4211638"/>
          <p14:tracePt t="16014" x="3765550" y="4178300"/>
          <p14:tracePt t="16015" x="3714750" y="4143375"/>
          <p14:tracePt t="16022" x="3679825" y="4097338"/>
          <p14:tracePt t="16030" x="3657600" y="4075113"/>
          <p14:tracePt t="16038" x="3622675" y="4046538"/>
          <p14:tracePt t="16049" x="3600450" y="4011613"/>
          <p14:tracePt t="16054" x="3589338" y="3989388"/>
          <p14:tracePt t="16063" x="3578225" y="3965575"/>
          <p14:tracePt t="16069" x="3560763" y="3954463"/>
          <p14:tracePt t="16083" x="3549650" y="3932238"/>
          <p14:tracePt t="16087" x="3549650" y="3921125"/>
          <p14:tracePt t="16093" x="3549650" y="3897313"/>
          <p14:tracePt t="16346" x="3525838" y="3897313"/>
          <p14:tracePt t="16354" x="3503613" y="3897313"/>
          <p14:tracePt t="16363" x="3468688" y="3897313"/>
          <p14:tracePt t="16370" x="3446463" y="3897313"/>
          <p14:tracePt t="16381" x="3435350" y="3897313"/>
          <p14:tracePt t="16386" x="3422650" y="3897313"/>
          <p14:tracePt t="16394" x="3400425" y="3897313"/>
          <p14:tracePt t="16402" x="3389313" y="3897313"/>
          <p14:tracePt t="16414" x="3371850" y="3897313"/>
          <p14:tracePt t="16418" x="3360738" y="3897313"/>
          <p14:tracePt t="16427" x="3349625" y="3897313"/>
          <p14:tracePt t="16457" x="3349625" y="3908425"/>
          <p14:tracePt t="16488" x="3349625" y="3921125"/>
          <p14:tracePt t="16514" x="3349625" y="3932238"/>
          <p14:tracePt t="16521" x="3349625" y="3943350"/>
          <p14:tracePt t="16531" x="3349625" y="3954463"/>
          <p14:tracePt t="16536" x="3349625" y="3965575"/>
          <p14:tracePt t="16547" x="3336925" y="3989388"/>
          <p14:tracePt t="16552" x="3325813" y="4000500"/>
          <p14:tracePt t="16565" x="3314700" y="4011613"/>
          <p14:tracePt t="16569" x="3303588" y="4022725"/>
          <p14:tracePt t="16580" x="3292475" y="4035425"/>
          <p14:tracePt t="16584" x="3268663" y="4046538"/>
          <p14:tracePt t="16598" x="3257550" y="4057650"/>
          <p14:tracePt t="16601" x="3235325" y="4075113"/>
          <p14:tracePt t="16614" x="3222625" y="4075113"/>
          <p14:tracePt t="16616" x="3211513" y="4075113"/>
          <p14:tracePt t="16631" x="3194050" y="4086225"/>
          <p14:tracePt t="16641" x="3182938" y="4086225"/>
          <p14:tracePt t="16702" x="3211513" y="4086225"/>
          <p14:tracePt t="16710" x="3222625" y="4086225"/>
          <p14:tracePt t="16718" x="3257550" y="4086225"/>
          <p14:tracePt t="16730" x="3292475" y="4086225"/>
          <p14:tracePt t="16734" x="3325813" y="4086225"/>
          <p14:tracePt t="16742" x="3349625" y="4086225"/>
          <p14:tracePt t="16750" x="3371850" y="4086225"/>
          <p14:tracePt t="16764" x="3400425" y="4086225"/>
          <p14:tracePt t="16767" x="3422650" y="4086225"/>
          <p14:tracePt t="16784" x="3457575" y="4097338"/>
          <p14:tracePt t="16821" x="3446463" y="4097338"/>
          <p14:tracePt t="16830" x="3422650" y="4097338"/>
          <p14:tracePt t="16837" x="3400425" y="4097338"/>
          <p14:tracePt t="17011" x="3400425" y="4108450"/>
          <p14:tracePt t="17019" x="3400425" y="4132263"/>
          <p14:tracePt t="17027" x="3400425" y="4154488"/>
          <p14:tracePt t="17035" x="3389313" y="4178300"/>
          <p14:tracePt t="17048" x="3371850" y="4200525"/>
          <p14:tracePt t="17052" x="3371850" y="4222750"/>
          <p14:tracePt t="17065" x="3349625" y="4235450"/>
          <p14:tracePt t="17069" x="3325813" y="4264025"/>
          <p14:tracePt t="17081" x="3303588" y="4286250"/>
          <p14:tracePt t="17085" x="3279775" y="4308475"/>
          <p14:tracePt t="17099" x="3211513" y="4321175"/>
          <p14:tracePt t="17108" x="3182938" y="4321175"/>
          <p14:tracePt t="17115" x="3160713" y="4308475"/>
          <p14:tracePt t="17122" x="3136900" y="4275138"/>
          <p14:tracePt t="17133" x="3114675" y="4235450"/>
          <p14:tracePt t="17138" x="3103563" y="4178300"/>
          <p14:tracePt t="17147" x="3092450" y="4165600"/>
          <p14:tracePt t="17154" x="3079750" y="4097338"/>
          <p14:tracePt t="17165" x="3079750" y="4057650"/>
          <p14:tracePt t="17169" x="3079750" y="4022725"/>
          <p14:tracePt t="17181" x="3079750" y="3989388"/>
          <p14:tracePt t="17185" x="3079750" y="3954463"/>
          <p14:tracePt t="17198" x="3079750" y="3921125"/>
          <p14:tracePt t="17201" x="3092450" y="3897313"/>
          <p14:tracePt t="17214" x="3103563" y="3868738"/>
          <p14:tracePt t="17217" x="3114675" y="3846513"/>
          <p14:tracePt t="17231" x="3125788" y="3822700"/>
          <p14:tracePt t="17235" x="3149600" y="3800475"/>
          <p14:tracePt t="17247" x="3171825" y="3789363"/>
          <p14:tracePt t="17250" x="3211513" y="3789363"/>
          <p14:tracePt t="17264" x="3246438" y="3778250"/>
          <p14:tracePt t="17265" x="3279775" y="3778250"/>
          <p14:tracePt t="17274" x="3336925" y="3778250"/>
          <p14:tracePt t="17281" x="3389313" y="3778250"/>
          <p14:tracePt t="17288" x="3446463" y="3778250"/>
          <p14:tracePt t="17298" x="3492500" y="3778250"/>
          <p14:tracePt t="17304" x="3549650" y="3778250"/>
          <p14:tracePt t="17319" x="3611563" y="3778250"/>
          <p14:tracePt t="17320" x="3668713" y="3778250"/>
          <p14:tracePt t="17328" x="3703638" y="3754438"/>
          <p14:tracePt t="17336" x="3754438" y="3743325"/>
          <p14:tracePt t="17349" x="3800475" y="3732213"/>
          <p14:tracePt t="17353" x="3835400" y="3708400"/>
          <p14:tracePt t="17359" x="3857625" y="3692525"/>
          <p14:tracePt t="17367" x="3903663" y="3668713"/>
          <p14:tracePt t="17381" x="3925888" y="3646488"/>
          <p14:tracePt t="17385" x="3954463" y="3635375"/>
          <p14:tracePt t="17392" x="3989388" y="3622675"/>
          <p14:tracePt t="17399" x="4000500" y="3600450"/>
          <p14:tracePt t="17414" x="4022725" y="3589338"/>
          <p14:tracePt t="17415" x="4022725" y="3578225"/>
          <p14:tracePt t="17426" x="4022725" y="3565525"/>
          <p14:tracePt t="17431" x="4022725" y="3543300"/>
          <p14:tracePt t="17448" x="4000500" y="3532188"/>
          <p14:tracePt t="17590" x="4011613" y="3532188"/>
          <p14:tracePt t="17598" x="4022725" y="3532188"/>
          <p14:tracePt t="17605" x="4057650" y="3532188"/>
          <p14:tracePt t="17614" x="4092575" y="3543300"/>
          <p14:tracePt t="17621" x="4143375" y="3543300"/>
          <p14:tracePt t="17642" x="4354513" y="3543300"/>
          <p14:tracePt t="17646" x="4446588" y="3543300"/>
          <p14:tracePt t="17653" x="4508500" y="3543300"/>
          <p14:tracePt t="17660" x="4600575" y="3514725"/>
          <p14:tracePt t="17669" x="4686300" y="3503613"/>
          <p14:tracePt t="17682" x="4778375" y="3492500"/>
          <p14:tracePt t="17686" x="4851400" y="3479800"/>
          <p14:tracePt t="17692" x="4932363" y="3468688"/>
          <p14:tracePt t="17700" x="4989513" y="3468688"/>
          <p14:tracePt t="17720" x="5011738" y="3468688"/>
          <p14:tracePt t="17726" x="5051425" y="3468688"/>
          <p14:tracePt t="17727" x="5086350" y="3468688"/>
          <p14:tracePt t="17732" x="5108575" y="3468688"/>
          <p14:tracePt t="17749" x="5132388" y="3479800"/>
          <p14:tracePt t="17750" x="5154613" y="3479800"/>
          <p14:tracePt t="17755" x="5178425" y="3514725"/>
          <p14:tracePt t="17765" x="5200650" y="3543300"/>
          <p14:tracePt t="17771" x="5229225" y="3565525"/>
          <p14:tracePt t="17782" x="5251450" y="3600450"/>
          <p14:tracePt t="17787" x="5264150" y="3611563"/>
          <p14:tracePt t="17799" x="5275263" y="3646488"/>
          <p14:tracePt t="17803" x="5297488" y="3668713"/>
          <p14:tracePt t="17816" x="5308600" y="3679825"/>
          <p14:tracePt t="17821" x="5321300" y="3708400"/>
          <p14:tracePt t="17832" x="5332413" y="3708400"/>
          <p14:tracePt t="17835" x="5332413" y="3721100"/>
          <p14:tracePt t="17851" x="5343525" y="3732213"/>
          <p14:tracePt t="17853" x="5343525" y="3743325"/>
          <p14:tracePt t="17860" x="5343525" y="3754438"/>
          <p14:tracePt t="17866" x="5354638" y="3754438"/>
          <p14:tracePt t="17883" x="5354638" y="3778250"/>
          <p14:tracePt t="17892" x="5365750" y="3789363"/>
          <p14:tracePt t="17900" x="5365750" y="3800475"/>
          <p14:tracePt t="17916" x="5365750" y="3822700"/>
          <p14:tracePt t="17917" x="5365750" y="3835400"/>
          <p14:tracePt t="17922" x="5378450" y="3846513"/>
          <p14:tracePt t="17932" x="5378450" y="3857625"/>
          <p14:tracePt t="17938" x="5378450" y="3886200"/>
          <p14:tracePt t="17951" x="5378450" y="3897313"/>
          <p14:tracePt t="17959" x="5378450" y="3908425"/>
          <p14:tracePt t="17965" x="5378450" y="3932238"/>
          <p14:tracePt t="17970" x="5389563" y="3943350"/>
          <p14:tracePt t="17985" x="5389563" y="3954463"/>
          <p14:tracePt t="17987" x="5389563" y="3965575"/>
          <p14:tracePt t="17994" x="5407025" y="3978275"/>
          <p14:tracePt t="18001" x="5407025" y="3989388"/>
          <p14:tracePt t="18019" x="5418138" y="4011613"/>
          <p14:tracePt t="18027" x="5429250" y="4035425"/>
          <p14:tracePt t="18034" x="5429250" y="4046538"/>
          <p14:tracePt t="18052" x="5440363" y="4086225"/>
          <p14:tracePt t="18060" x="5451475" y="4097338"/>
          <p14:tracePt t="18067" x="5451475" y="4108450"/>
          <p14:tracePt t="18085" x="5464175" y="4121150"/>
          <p14:tracePt t="18098" x="5464175" y="4132263"/>
          <p14:tracePt t="18325" x="5464175" y="4178300"/>
          <p14:tracePt t="18333" x="5464175" y="4235450"/>
          <p14:tracePt t="18348" x="5451475" y="4343400"/>
          <p14:tracePt t="18349" x="5451475" y="4486275"/>
          <p14:tracePt t="18359" x="5451475" y="4664075"/>
          <p14:tracePt t="18365" x="5451475" y="4851400"/>
          <p14:tracePt t="18384" x="5451475" y="5051425"/>
          <p14:tracePt t="18385" x="5451475" y="5132388"/>
          <p14:tracePt t="18395" x="5440363" y="5286375"/>
          <p14:tracePt t="18400" x="5429250" y="5429250"/>
          <p14:tracePt t="18416" x="5378450" y="5640388"/>
          <p14:tracePt t="18422" x="5354638" y="5664200"/>
          <p14:tracePt t="18428" x="5332413" y="5726113"/>
          <p14:tracePt t="18436" x="5308600" y="5761038"/>
          <p14:tracePt t="18450" x="5286375" y="5783263"/>
          <p14:tracePt t="18459" x="5264150" y="5794375"/>
          <p14:tracePt t="18461" x="5251450" y="5807075"/>
          <p14:tracePt t="18467" x="5240338" y="5807075"/>
          <p14:tracePt t="18482" x="5229225" y="5818188"/>
          <p14:tracePt t="18486" x="5218113" y="5818188"/>
          <p14:tracePt t="18515" x="5200650" y="5818188"/>
          <p14:tracePt t="18525" x="5189538" y="5818188"/>
          <p14:tracePt t="18532" x="5189538" y="5794375"/>
          <p14:tracePt t="18546" x="5178425" y="5783263"/>
          <p14:tracePt t="18548" x="5165725" y="5772150"/>
          <p14:tracePt t="18555" x="5143500" y="5749925"/>
          <p14:tracePt t="18563" x="5132388" y="5737225"/>
          <p14:tracePt t="18571" x="5108575" y="5715000"/>
          <p14:tracePt t="18582" x="5097463" y="5703888"/>
          <p14:tracePt t="18587" x="5086350" y="5675313"/>
          <p14:tracePt t="18594" x="5064125" y="5675313"/>
          <p14:tracePt t="18602" x="5051425" y="5664200"/>
          <p14:tracePt t="18615" x="5040313" y="5664200"/>
          <p14:tracePt t="18619" x="5011738" y="5664200"/>
          <p14:tracePt t="18634" x="5000625" y="5664200"/>
          <p14:tracePt t="18650" x="4989513" y="5664200"/>
          <p14:tracePt t="18653" x="4978400" y="5651500"/>
          <p14:tracePt t="18666" x="4965700" y="5651500"/>
          <p14:tracePt t="18690" x="4954588" y="5651500"/>
          <p14:tracePt t="18729" x="4943475" y="5651500"/>
          <p14:tracePt t="18745" x="4932363" y="5651500"/>
          <p14:tracePt t="18753" x="4921250" y="5651500"/>
          <p14:tracePt t="18761" x="4908550" y="5640388"/>
          <p14:tracePt t="18769" x="4897438" y="5640388"/>
          <p14:tracePt t="18785" x="4886325" y="5640388"/>
          <p14:tracePt t="18943" x="4932363" y="5640388"/>
          <p14:tracePt t="18951" x="4954588" y="5640388"/>
          <p14:tracePt t="18963" x="4965700" y="5629275"/>
          <p14:tracePt t="18975" x="4978400" y="5629275"/>
          <p14:tracePt t="18983" x="4978400" y="5618163"/>
          <p14:tracePt t="18997" x="4965700" y="5594350"/>
          <p14:tracePt t="19001" x="4932363" y="5561013"/>
          <p14:tracePt t="19008" x="4864100" y="5497513"/>
          <p14:tracePt t="19016" x="4754563" y="5407025"/>
          <p14:tracePt t="19022" x="4611688" y="5286375"/>
          <p14:tracePt t="19032" x="4332288" y="5051425"/>
          <p14:tracePt t="19038" x="4121150" y="4875213"/>
          <p14:tracePt t="19049" x="4011613" y="4806950"/>
          <p14:tracePt t="19054" x="3925888" y="4732338"/>
          <p14:tracePt t="19066" x="3778250" y="4629150"/>
          <p14:tracePt t="19070" x="3657600" y="4543425"/>
          <p14:tracePt t="19082" x="3622675" y="4521200"/>
          <p14:tracePt t="19085" x="3549650" y="4475163"/>
          <p14:tracePt t="19099" x="3492500" y="4440238"/>
          <p14:tracePt t="19103" x="3457575" y="4411663"/>
          <p14:tracePt t="19117" x="3435350" y="4400550"/>
          <p14:tracePt t="19118" x="3411538" y="4378325"/>
          <p14:tracePt t="19131" x="3389313" y="4343400"/>
          <p14:tracePt t="19135" x="3389313" y="4332288"/>
          <p14:tracePt t="19142" x="3389313" y="4308475"/>
          <p14:tracePt t="19149" x="3389313" y="4286250"/>
          <p14:tracePt t="19163" x="3389313" y="4275138"/>
          <p14:tracePt t="19402" x="3389313" y="4264025"/>
          <p14:tracePt t="19410" x="3400425" y="4235450"/>
          <p14:tracePt t="19418" x="3411538" y="4222750"/>
          <p14:tracePt t="19432" x="3422650" y="4200525"/>
          <p14:tracePt t="19435" x="3435350" y="4178300"/>
          <p14:tracePt t="19442" x="3435350" y="4154488"/>
          <p14:tracePt t="19459" x="3457575" y="4121150"/>
          <p14:tracePt t="19467" x="3457575" y="4108450"/>
          <p14:tracePt t="19480" x="3468688" y="4086225"/>
          <p14:tracePt t="19482" x="3479800" y="4075113"/>
          <p14:tracePt t="19491" x="3492500" y="4057650"/>
          <p14:tracePt t="19497" x="3503613" y="4046538"/>
          <p14:tracePt t="19505" x="3514725" y="4035425"/>
          <p14:tracePt t="19516" x="3536950" y="4035425"/>
          <p14:tracePt t="19521" x="3549650" y="4022725"/>
          <p14:tracePt t="19529" x="3578225" y="4011613"/>
          <p14:tracePt t="19536" x="3589338" y="4011613"/>
          <p14:tracePt t="19549" x="3611563" y="4000500"/>
          <p14:tracePt t="19553" x="3646488" y="4000500"/>
          <p14:tracePt t="19560" x="3657600" y="4000500"/>
          <p14:tracePt t="19568" x="3692525" y="4000500"/>
          <p14:tracePt t="19580" x="3714750" y="4000500"/>
          <p14:tracePt t="19585" x="3725863" y="4000500"/>
          <p14:tracePt t="19592" x="3765550" y="4000500"/>
          <p14:tracePt t="19600" x="3789363" y="4000500"/>
          <p14:tracePt t="19614" x="3811588" y="4000500"/>
          <p14:tracePt t="19619" x="3822700" y="4000500"/>
          <p14:tracePt t="19625" x="3846513" y="4011613"/>
          <p14:tracePt t="19633" x="3868738" y="4011613"/>
          <p14:tracePt t="19647" x="3879850" y="4035425"/>
          <p14:tracePt t="19649" x="3892550" y="4035425"/>
          <p14:tracePt t="19655" x="3903663" y="4046538"/>
          <p14:tracePt t="19680" x="3914775" y="4057650"/>
          <p14:tracePt t="19703" x="3903663" y="4057650"/>
          <p14:tracePt t="19713" x="3879850" y="4035425"/>
          <p14:tracePt t="19720" x="3835400" y="4011613"/>
          <p14:tracePt t="19726" x="3811588" y="3989388"/>
          <p14:tracePt t="19734" x="3789363" y="3978275"/>
          <p14:tracePt t="19747" x="3754438" y="3954463"/>
          <p14:tracePt t="19753" x="3725863" y="3943350"/>
          <p14:tracePt t="19759" x="3692525" y="3932238"/>
          <p14:tracePt t="19767" x="3668713" y="3932238"/>
          <p14:tracePt t="19780" x="3635375" y="3932238"/>
          <p14:tracePt t="19785" x="3600450" y="3932238"/>
          <p14:tracePt t="19792" x="3578225" y="3932238"/>
          <p14:tracePt t="19800" x="3525838" y="3932238"/>
          <p14:tracePt t="19812" x="3503613" y="3932238"/>
          <p14:tracePt t="19816" x="3457575" y="3932238"/>
          <p14:tracePt t="19822" x="3446463" y="3932238"/>
          <p14:tracePt t="19833" x="3411538" y="3932238"/>
          <p14:tracePt t="19837" x="3389313" y="3932238"/>
          <p14:tracePt t="19850" x="3360738" y="3932238"/>
          <p14:tracePt t="19853" x="3336925" y="3932238"/>
          <p14:tracePt t="19866" x="3314700" y="3932238"/>
          <p14:tracePt t="19870" x="3303588" y="3943350"/>
          <p14:tracePt t="19883" x="3279775" y="3943350"/>
          <p14:tracePt t="19886" x="3268663" y="3954463"/>
          <p14:tracePt t="19900" x="3246438" y="3965575"/>
          <p14:tracePt t="19901" x="3235325" y="3978275"/>
          <p14:tracePt t="19913" x="3222625" y="3978275"/>
          <p14:tracePt t="19917" x="3194050" y="3989388"/>
          <p14:tracePt t="19925" x="3182938" y="3989388"/>
          <p14:tracePt t="19934" x="3171825" y="4000500"/>
          <p14:tracePt t="19947" x="3160713" y="4011613"/>
          <p14:tracePt t="19950" x="3160713" y="4022725"/>
          <p14:tracePt t="19958" x="3149600" y="4035425"/>
          <p14:tracePt t="19967" x="3136900" y="4046538"/>
          <p14:tracePt t="19972" x="3125788" y="4057650"/>
          <p14:tracePt t="19987" x="3125788" y="4075113"/>
          <p14:tracePt t="19996" x="3114675" y="4086225"/>
          <p14:tracePt t="19998" x="3103563" y="4108450"/>
          <p14:tracePt t="20004" x="3103563" y="4121150"/>
          <p14:tracePt t="20012" x="3092450" y="4132263"/>
          <p14:tracePt t="20020" x="3079750" y="4143375"/>
          <p14:tracePt t="20031" x="3079750" y="4154488"/>
          <p14:tracePt t="20036" x="3079750" y="4165600"/>
          <p14:tracePt t="20043" x="3079750" y="4178300"/>
          <p14:tracePt t="20051" x="3068638" y="4189413"/>
          <p14:tracePt t="20064" x="3068638" y="4200525"/>
          <p14:tracePt t="20067" x="3068638" y="4211638"/>
          <p14:tracePt t="20075" x="3068638" y="4222750"/>
          <p14:tracePt t="20084" x="3068638" y="4235450"/>
          <p14:tracePt t="20097" x="3068638" y="4251325"/>
          <p14:tracePt t="20101" x="3068638" y="4264025"/>
          <p14:tracePt t="20108" x="3068638" y="4275138"/>
          <p14:tracePt t="20129" x="3068638" y="4286250"/>
          <p14:tracePt t="20133" x="3068638" y="4297363"/>
          <p14:tracePt t="20146" x="3068638" y="4308475"/>
          <p14:tracePt t="20154" x="3068638" y="4332288"/>
          <p14:tracePt t="20164" x="3068638" y="4343400"/>
          <p14:tracePt t="20170" x="3068638" y="4354513"/>
          <p14:tracePt t="20178" x="3068638" y="4378325"/>
          <p14:tracePt t="20186" x="3068638" y="4400550"/>
          <p14:tracePt t="20197" x="3068638" y="4429125"/>
          <p14:tracePt t="20202" x="3068638" y="4451350"/>
          <p14:tracePt t="20210" x="3079750" y="4464050"/>
          <p14:tracePt t="20218" x="3079750" y="4475163"/>
          <p14:tracePt t="20231" x="3092450" y="4497388"/>
          <p14:tracePt t="20236" x="3092450" y="4508500"/>
          <p14:tracePt t="20242" x="3103563" y="4521200"/>
          <p14:tracePt t="20260" x="3136900" y="4543425"/>
          <p14:tracePt t="20267" x="3160713" y="4554538"/>
          <p14:tracePt t="20283" x="3171825" y="4554538"/>
          <p14:tracePt t="20284" x="3194050" y="4565650"/>
          <p14:tracePt t="20293" x="3222625" y="4565650"/>
          <p14:tracePt t="20300" x="3246438" y="4578350"/>
          <p14:tracePt t="20306" x="3292475" y="4578350"/>
          <p14:tracePt t="20318" x="3303588" y="4578350"/>
          <p14:tracePt t="20326" x="3336925" y="4565650"/>
          <p14:tracePt t="20334" x="3360738" y="4532313"/>
          <p14:tracePt t="20339" x="3400425" y="4508500"/>
          <p14:tracePt t="20355" x="3422650" y="4464050"/>
          <p14:tracePt t="20359" x="3446463" y="4411663"/>
          <p14:tracePt t="20367" x="3468688" y="4365625"/>
          <p14:tracePt t="20369" x="3503613" y="4308475"/>
          <p14:tracePt t="20387" x="3536950" y="4211638"/>
          <p14:tracePt t="20394" x="3549650" y="4189413"/>
          <p14:tracePt t="20403" x="3560763" y="4154488"/>
          <p14:tracePt t="20411" x="3578225" y="4121150"/>
          <p14:tracePt t="20420" x="3578225" y="4086225"/>
          <p14:tracePt t="20438" x="3589338" y="4011613"/>
          <p14:tracePt t="20450" x="3600450" y="3978275"/>
          <p14:tracePt t="20452" x="3600450" y="3954463"/>
          <p14:tracePt t="20461" x="3600450" y="3921125"/>
          <p14:tracePt t="20467" x="3600450" y="3897313"/>
          <p14:tracePt t="20487" x="3600450" y="3868738"/>
          <p14:tracePt t="20489" x="3589338" y="3835400"/>
          <p14:tracePt t="20501" x="3589338" y="3822700"/>
          <p14:tracePt t="20516" x="3578225" y="3811588"/>
          <p14:tracePt t="20545" x="3549650" y="3800475"/>
          <p14:tracePt t="20546" x="3468688" y="3789363"/>
          <p14:tracePt t="20555" x="3435350" y="3789363"/>
          <p14:tracePt t="20563" x="3400425" y="3789363"/>
          <p14:tracePt t="20571" x="3360738" y="3789363"/>
          <p14:tracePt t="20586" x="3279775" y="3811588"/>
          <p14:tracePt t="20595" x="3235325" y="3846513"/>
          <p14:tracePt t="20603" x="3182938" y="3868738"/>
          <p14:tracePt t="20619" x="3136900" y="3908425"/>
          <p14:tracePt t="20621" x="3092450" y="3943350"/>
          <p14:tracePt t="20625" x="3035300" y="3978275"/>
          <p14:tracePt t="20634" x="2982913" y="4011613"/>
          <p14:tracePt t="20648" x="2971800" y="4035425"/>
          <p14:tracePt t="20650" x="2925763" y="4057650"/>
          <p14:tracePt t="20660" x="2903538" y="4086225"/>
          <p14:tracePt t="20665" x="2868613" y="4097338"/>
          <p14:tracePt t="20672" x="2857500" y="4121150"/>
          <p14:tracePt t="20684" x="2846388" y="4132263"/>
          <p14:tracePt t="20685" x="2828925" y="4143375"/>
          <p14:tracePt t="20693" x="2817813" y="4154488"/>
          <p14:tracePt t="20701" x="2806700" y="4165600"/>
          <p14:tracePt t="20717" x="2806700" y="4178300"/>
          <p14:tracePt t="20718" x="2806700" y="4200525"/>
          <p14:tracePt t="20726" x="2794000" y="4211638"/>
          <p14:tracePt t="20734" x="2794000" y="4222750"/>
          <p14:tracePt t="20748" x="2794000" y="4264025"/>
          <p14:tracePt t="20750" x="2794000" y="4286250"/>
          <p14:tracePt t="20758" x="2794000" y="4321175"/>
          <p14:tracePt t="20764" x="2794000" y="4354513"/>
          <p14:tracePt t="20772" x="2794000" y="4389438"/>
          <p14:tracePt t="20784" x="2794000" y="4411663"/>
          <p14:tracePt t="20801" x="2817813" y="4486275"/>
          <p14:tracePt t="20806" x="2817813" y="4508500"/>
          <p14:tracePt t="20812" x="2846388" y="4532313"/>
          <p14:tracePt t="20831" x="2857500" y="4543425"/>
          <p14:tracePt t="20838" x="2868613" y="4554538"/>
          <p14:tracePt t="20844" x="2879725" y="4554538"/>
          <p14:tracePt t="20851" x="2892425" y="4565650"/>
          <p14:tracePt t="20865" x="2903538" y="4565650"/>
          <p14:tracePt t="20869" x="2914650" y="4565650"/>
          <p14:tracePt t="20876" x="2936875" y="4565650"/>
          <p14:tracePt t="20884" x="2960688" y="4565650"/>
          <p14:tracePt t="20898" x="2982913" y="4565650"/>
          <p14:tracePt t="20900" x="3006725" y="4565650"/>
          <p14:tracePt t="20908" x="3035300" y="4565650"/>
          <p14:tracePt t="20915" x="3068638" y="4565650"/>
          <p14:tracePt t="20922" x="3079750" y="4565650"/>
          <p14:tracePt t="20934" x="3114675" y="4554538"/>
          <p14:tracePt t="20938" x="3149600" y="4543425"/>
          <p14:tracePt t="20946" x="3160713" y="4521200"/>
          <p14:tracePt t="20954" x="3194050" y="4497388"/>
          <p14:tracePt t="20964" x="3211513" y="4464050"/>
          <p14:tracePt t="20970" x="3235325" y="4429125"/>
          <p14:tracePt t="20978" x="3246438" y="4400550"/>
          <p14:tracePt t="20986" x="3257550" y="4365625"/>
          <p14:tracePt t="20997" x="3279775" y="4308475"/>
          <p14:tracePt t="21002" x="3279775" y="4286250"/>
          <p14:tracePt t="21009" x="3292475" y="4251325"/>
          <p14:tracePt t="21018" x="3303588" y="4211638"/>
          <p14:tracePt t="21031" x="3314700" y="4154488"/>
          <p14:tracePt t="21035" x="3314700" y="4143375"/>
          <p14:tracePt t="21042" x="3314700" y="4097338"/>
          <p14:tracePt t="21051" x="3314700" y="4057650"/>
          <p14:tracePt t="21062" x="3314700" y="4022725"/>
          <p14:tracePt t="21067" x="3303588" y="3989388"/>
          <p14:tracePt t="21081" x="3268663" y="3932238"/>
          <p14:tracePt t="21089" x="3246438" y="3908425"/>
          <p14:tracePt t="21097" x="3222625" y="3886200"/>
          <p14:tracePt t="21105" x="3194050" y="3868738"/>
          <p14:tracePt t="21117" x="3171825" y="3846513"/>
          <p14:tracePt t="21122" x="3160713" y="3835400"/>
          <p14:tracePt t="21128" x="3136900" y="3822700"/>
          <p14:tracePt t="21136" x="3125788" y="3822700"/>
          <p14:tracePt t="21148" x="3103563" y="3822700"/>
          <p14:tracePt t="21152" x="3092450" y="3811588"/>
          <p14:tracePt t="21160" x="3068638" y="3811588"/>
          <p14:tracePt t="21168" x="3046413" y="3811588"/>
          <p14:tracePt t="21181" x="3035300" y="3811588"/>
          <p14:tracePt t="21185" x="3006725" y="3811588"/>
          <p14:tracePt t="21192" x="2971800" y="3811588"/>
          <p14:tracePt t="21201" x="2949575" y="3811588"/>
          <p14:tracePt t="21214" x="2936875" y="3811588"/>
          <p14:tracePt t="21219" x="2903538" y="3811588"/>
          <p14:tracePt t="21225" x="2892425" y="3811588"/>
          <p14:tracePt t="21234" x="2868613" y="3822700"/>
          <p14:tracePt t="21247" x="2857500" y="3822700"/>
          <p14:tracePt t="21248" x="2846388" y="3822700"/>
          <p14:tracePt t="21255" x="2828925" y="3846513"/>
          <p14:tracePt t="21263" x="2817813" y="3846513"/>
          <p14:tracePt t="21271" x="2806700" y="3857625"/>
          <p14:tracePt t="21282" x="2806700" y="3886200"/>
          <p14:tracePt t="21287" x="2794000" y="3908425"/>
          <p14:tracePt t="21295" x="2794000" y="3921125"/>
          <p14:tracePt t="21303" x="2794000" y="3954463"/>
          <p14:tracePt t="21326" x="2794000" y="3989388"/>
          <p14:tracePt t="21328" x="2794000" y="4046538"/>
          <p14:tracePt t="21335" x="2794000" y="4086225"/>
          <p14:tracePt t="21343" x="2806700" y="4121150"/>
          <p14:tracePt t="21352" x="2817813" y="4143375"/>
          <p14:tracePt t="21366" x="2828925" y="4165600"/>
          <p14:tracePt t="21368" x="2857500" y="4200525"/>
          <p14:tracePt t="21377" x="2879725" y="4222750"/>
          <p14:tracePt t="21384" x="2892425" y="4251325"/>
          <p14:tracePt t="21401" x="2936875" y="4275138"/>
          <p14:tracePt t="21409" x="2949575" y="4286250"/>
          <p14:tracePt t="21415" x="2971800" y="4297363"/>
          <p14:tracePt t="21422" x="2994025" y="4297363"/>
          <p14:tracePt t="21437" x="3006725" y="4297363"/>
          <p14:tracePt t="21439" x="3046413" y="4297363"/>
          <p14:tracePt t="21446" x="3068638" y="4297363"/>
          <p14:tracePt t="21453" x="3103563" y="4297363"/>
          <p14:tracePt t="21469" x="3125788" y="4275138"/>
          <p14:tracePt t="21470" x="3149600" y="4251325"/>
          <p14:tracePt t="21478" x="3182938" y="4222750"/>
          <p14:tracePt t="21486" x="3211513" y="4189413"/>
          <p14:tracePt t="21503" x="3268663" y="4108450"/>
          <p14:tracePt t="21510" x="3303588" y="4057650"/>
          <p14:tracePt t="21518" x="3325813" y="4011613"/>
          <p14:tracePt t="21535" x="3360738" y="3921125"/>
          <p14:tracePt t="21543" x="3371850" y="3886200"/>
          <p14:tracePt t="21549" x="3400425" y="3846513"/>
          <p14:tracePt t="21567" x="3411538" y="3800475"/>
          <p14:tracePt t="21569" x="3422650" y="3765550"/>
          <p14:tracePt t="21575" x="3422650" y="3732213"/>
          <p14:tracePt t="21580" x="3435350" y="3692525"/>
          <p14:tracePt t="21601" x="3435350" y="3635375"/>
          <p14:tracePt t="21604" x="3435350" y="3622675"/>
          <p14:tracePt t="21618" x="3435350" y="3600450"/>
          <p14:tracePt t="21620" x="3422650" y="3589338"/>
          <p14:tracePt t="21628" x="3400425" y="3578225"/>
          <p14:tracePt t="21636" x="3389313" y="3565525"/>
          <p14:tracePt t="21652" x="3360738" y="3565525"/>
          <p14:tracePt t="21654" x="3325813" y="3565525"/>
          <p14:tracePt t="21660" x="3314700" y="3565525"/>
          <p14:tracePt t="21669" x="3279775" y="3565525"/>
          <p14:tracePt t="21685" x="3235325" y="3600450"/>
          <p14:tracePt t="21693" x="3194050" y="3622675"/>
          <p14:tracePt t="21702" x="3160713" y="3657600"/>
          <p14:tracePt t="21718" x="3092450" y="3732213"/>
          <p14:tracePt t="21725" x="3057525" y="3778250"/>
          <p14:tracePt t="21731" x="3006725" y="3835400"/>
          <p14:tracePt t="21738" x="2971800" y="3897313"/>
          <p14:tracePt t="21749" x="2936875" y="3965575"/>
          <p14:tracePt t="21758" x="2925763" y="4035425"/>
          <p14:tracePt t="21764" x="2903538" y="4121150"/>
          <p14:tracePt t="21770" x="2892425" y="4200525"/>
          <p14:tracePt t="21783" x="2879725" y="4286250"/>
          <p14:tracePt t="21788" x="2879725" y="4354513"/>
          <p14:tracePt t="21794" x="2879725" y="4440238"/>
          <p14:tracePt t="21802" x="2879725" y="4508500"/>
          <p14:tracePt t="21827" x="2879725" y="4543425"/>
          <p14:tracePt t="21828" x="2925763" y="4629150"/>
          <p14:tracePt t="21834" x="2936875" y="4651375"/>
          <p14:tracePt t="21848" x="2960688" y="4675188"/>
          <p14:tracePt t="21851" x="2982913" y="4686300"/>
          <p14:tracePt t="21869" x="3022600" y="4697413"/>
          <p14:tracePt t="21876" x="3068638" y="4708525"/>
          <p14:tracePt t="21881" x="3079750" y="4708525"/>
          <p14:tracePt t="21888" x="3103563" y="4708525"/>
          <p14:tracePt t="21901" x="3125788" y="4686300"/>
          <p14:tracePt t="21909" x="3149600" y="4651375"/>
          <p14:tracePt t="21914" x="3182938" y="4618038"/>
          <p14:tracePt t="21920" x="3222625" y="4543425"/>
          <p14:tracePt t="21933" x="3257550" y="4486275"/>
          <p14:tracePt t="21939" x="3292475" y="4411663"/>
          <p14:tracePt t="21946" x="3314700" y="4343400"/>
          <p14:tracePt t="21953" x="3349625" y="4251325"/>
          <p14:tracePt t="21966" x="3389313" y="4154488"/>
          <p14:tracePt t="21971" x="3422650" y="4057650"/>
          <p14:tracePt t="21979" x="3435350" y="3989388"/>
          <p14:tracePt t="21986" x="3457575" y="3921125"/>
          <p14:tracePt t="22008" x="3492500" y="3822700"/>
          <p14:tracePt t="22010" x="3503613" y="3778250"/>
          <p14:tracePt t="22015" x="3503613" y="3732213"/>
          <p14:tracePt t="22025" x="3514725" y="3708400"/>
          <p14:tracePt t="22031" x="3514725" y="3679825"/>
          <p14:tracePt t="22039" x="3514725" y="3657600"/>
          <p14:tracePt t="22049" x="3514725" y="3635375"/>
          <p14:tracePt t="22063" x="3492500" y="3611563"/>
          <p14:tracePt t="22070" x="3468688" y="3611563"/>
          <p14:tracePt t="22081" x="3446463" y="3611563"/>
          <p14:tracePt t="22086" x="3411538" y="3611563"/>
          <p14:tracePt t="22094" x="3360738" y="3622675"/>
          <p14:tracePt t="22102" x="3314700" y="3657600"/>
          <p14:tracePt t="22115" x="3268663" y="3679825"/>
          <p14:tracePt t="22133" x="3222625" y="3721100"/>
          <p14:tracePt t="22142" x="3114675" y="3811588"/>
          <p14:tracePt t="22144" x="3057525" y="3857625"/>
          <p14:tracePt t="22152" x="3006725" y="3921125"/>
          <p14:tracePt t="22165" x="2960688" y="3965575"/>
          <p14:tracePt t="22168" x="2925763" y="4022725"/>
          <p14:tracePt t="22176" x="2892425" y="4075113"/>
          <p14:tracePt t="22182" x="2879725" y="4097338"/>
          <p14:tracePt t="22198" x="2857500" y="4132263"/>
          <p14:tracePt t="22199" x="2828925" y="4178300"/>
          <p14:tracePt t="22208" x="2806700" y="4235450"/>
          <p14:tracePt t="22214" x="2794000" y="4286250"/>
          <p14:tracePt t="22221" x="2794000" y="4321175"/>
          <p14:tracePt t="22234" x="2794000" y="4365625"/>
          <p14:tracePt t="22238" x="2794000" y="4411663"/>
          <p14:tracePt t="22245" x="2794000" y="4475163"/>
          <p14:tracePt t="22253" x="2794000" y="4521200"/>
          <p14:tracePt t="22266" x="2794000" y="4543425"/>
          <p14:tracePt t="22270" x="2794000" y="4606925"/>
          <p14:tracePt t="22276" x="2806700" y="4640263"/>
          <p14:tracePt t="22286" x="2817813" y="4664075"/>
          <p14:tracePt t="22300" x="2817813" y="4686300"/>
          <p14:tracePt t="22301" x="2828925" y="4708525"/>
          <p14:tracePt t="22309" x="2828925" y="4721225"/>
          <p14:tracePt t="22316" x="2846388" y="4721225"/>
          <p14:tracePt t="22331" x="2857500" y="4721225"/>
          <p14:tracePt t="22332" x="2868613" y="4721225"/>
          <p14:tracePt t="22342" x="2892425" y="4721225"/>
          <p14:tracePt t="22347" x="2914650" y="4721225"/>
          <p14:tracePt t="22355" x="2925763" y="4708525"/>
          <p14:tracePt t="22366" x="2960688" y="4697413"/>
          <p14:tracePt t="22375" x="2982913" y="4675188"/>
          <p14:tracePt t="22380" x="3022600" y="4651375"/>
          <p14:tracePt t="22387" x="3057525" y="4618038"/>
          <p14:tracePt t="22403" x="3079750" y="4589463"/>
          <p14:tracePt t="22405" x="3114675" y="4554538"/>
          <p14:tracePt t="22430" x="3182938" y="4451350"/>
          <p14:tracePt t="22437" x="3211513" y="4411663"/>
          <p14:tracePt t="22443" x="3235325" y="4378325"/>
          <p14:tracePt t="22453" x="3246438" y="4354513"/>
          <p14:tracePt t="22466" x="3279775" y="4297363"/>
          <p14:tracePt t="22469" x="3292475" y="4286250"/>
          <p14:tracePt t="22477" x="3314700" y="4251325"/>
          <p14:tracePt t="22485" x="3325813" y="4222750"/>
          <p14:tracePt t="22503" x="3360738" y="4165600"/>
          <p14:tracePt t="22511" x="3389313" y="4132263"/>
          <p14:tracePt t="22516" x="3389313" y="4108450"/>
          <p14:tracePt t="22533" x="3411538" y="4046538"/>
          <p14:tracePt t="22543" x="3411538" y="4022725"/>
          <p14:tracePt t="22547" x="3422650" y="3989388"/>
          <p14:tracePt t="22554" x="3422650" y="3978275"/>
          <p14:tracePt t="22570" x="3422650" y="3943350"/>
          <p14:tracePt t="22572" x="3422650" y="3921125"/>
          <p14:tracePt t="22579" x="3422650" y="3908425"/>
          <p14:tracePt t="22587" x="3411538" y="3868738"/>
          <p14:tracePt t="22603" x="3389313" y="3846513"/>
          <p14:tracePt t="22605" x="3371850" y="3822700"/>
          <p14:tracePt t="22613" x="3336925" y="3800475"/>
          <p14:tracePt t="22620" x="3314700" y="3778250"/>
          <p14:tracePt t="22636" x="3268663" y="3754438"/>
          <p14:tracePt t="22643" x="3235325" y="3732213"/>
          <p14:tracePt t="22649" x="3194050" y="3721100"/>
          <p14:tracePt t="22670" x="3136900" y="3708400"/>
          <p14:tracePt t="22681" x="3103563" y="3708400"/>
          <p14:tracePt t="22683" x="3079750" y="3708400"/>
          <p14:tracePt t="22689" x="3057525" y="3708400"/>
          <p14:tracePt t="22696" x="3022600" y="3708400"/>
          <p14:tracePt t="22704" x="2994025" y="3708400"/>
          <p14:tracePt t="22719" x="2971800" y="3721100"/>
          <p14:tracePt t="22721" x="2949575" y="3732213"/>
          <p14:tracePt t="22728" x="2925763" y="3743325"/>
          <p14:tracePt t="22737" x="2914650" y="3754438"/>
          <p14:tracePt t="22752" x="2892425" y="3778250"/>
          <p14:tracePt t="22759" x="2879725" y="3800475"/>
          <p14:tracePt t="22761" x="2868613" y="3822700"/>
          <p14:tracePt t="22769" x="2857500" y="3835400"/>
          <p14:tracePt t="22786" x="2846388" y="3868738"/>
          <p14:tracePt t="22787" x="2828925" y="3897313"/>
          <p14:tracePt t="22794" x="2828925" y="3921125"/>
          <p14:tracePt t="22802" x="2817813" y="3943350"/>
          <p14:tracePt t="22817" x="2817813" y="3989388"/>
          <p14:tracePt t="22826" x="2817813" y="4011613"/>
          <p14:tracePt t="22832" x="2817813" y="4022725"/>
          <p14:tracePt t="22839" x="2817813" y="4046538"/>
          <p14:tracePt t="22853" x="2817813" y="4057650"/>
          <p14:tracePt t="22859" x="2817813" y="4075113"/>
          <p14:tracePt t="22882" x="2828925" y="4086225"/>
          <p14:tracePt t="22888" x="2846388" y="4086225"/>
          <p14:tracePt t="22895" x="2868613" y="4086225"/>
          <p14:tracePt t="22903" x="2892425" y="4086225"/>
          <p14:tracePt t="22915" x="2903538" y="4086225"/>
          <p14:tracePt t="22920" x="2925763" y="4086225"/>
          <p14:tracePt t="22937" x="2971800" y="4086225"/>
          <p14:tracePt t="22945" x="2994025" y="4086225"/>
          <p14:tracePt t="22953" x="3022600" y="4086225"/>
          <p14:tracePt t="22966" x="3068638" y="4075113"/>
          <p14:tracePt t="22976" x="3092450" y="4057650"/>
          <p14:tracePt t="22981" x="3114675" y="4046538"/>
          <p14:tracePt t="22989" x="3125788" y="4046538"/>
          <p14:tracePt t="23003" x="3160713" y="4035425"/>
          <p14:tracePt t="23008" x="3171825" y="4022725"/>
          <p14:tracePt t="23013" x="3194050" y="4011613"/>
          <p14:tracePt t="23021" x="3222625" y="4000500"/>
          <p14:tracePt t="23032" x="3246438" y="4000500"/>
          <p14:tracePt t="23037" x="3257550" y="3978275"/>
          <p14:tracePt t="23044" x="3279775" y="3978275"/>
          <p14:tracePt t="23054" x="3292475" y="3965575"/>
          <p14:tracePt t="23066" x="3303588" y="3943350"/>
          <p14:tracePt t="23071" x="3325813" y="3921125"/>
          <p14:tracePt t="23076" x="3336925" y="3886200"/>
          <p14:tracePt t="23086" x="3349625" y="3846513"/>
          <p14:tracePt t="23099" x="3360738" y="3811588"/>
          <p14:tracePt t="23100" x="3371850" y="3754438"/>
          <p14:tracePt t="23111" x="3371850" y="3692525"/>
          <p14:tracePt t="23115" x="3389313" y="3668713"/>
          <p14:tracePt t="23131" x="3389313" y="3622675"/>
          <p14:tracePt t="23132" x="3400425" y="3589338"/>
          <p14:tracePt t="23141" x="3400425" y="3554413"/>
          <p14:tracePt t="23147" x="3400425" y="3514725"/>
          <p14:tracePt t="23155" x="3400425" y="3492500"/>
          <p14:tracePt t="23165" x="3400425" y="3468688"/>
          <p14:tracePt t="23171" x="3400425" y="3457575"/>
          <p14:tracePt t="23179" x="3400425" y="3446463"/>
          <p14:tracePt t="23187" x="3400425" y="3435350"/>
          <p14:tracePt t="23200" x="3400425" y="3422650"/>
          <p14:tracePt t="23205" x="3400425" y="3411538"/>
          <p14:tracePt t="23231" x="3400425" y="3400425"/>
          <p14:tracePt t="23242" x="3389313" y="3400425"/>
          <p14:tracePt t="23264" x="3371850" y="3400425"/>
          <p14:tracePt t="23267" x="3360738" y="3400425"/>
          <p14:tracePt t="23276" x="3349625" y="3400425"/>
          <p14:tracePt t="23282" x="3325813" y="3400425"/>
          <p14:tracePt t="23299" x="3314700" y="3411538"/>
          <p14:tracePt t="23300" x="3279775" y="3422650"/>
          <p14:tracePt t="23308" x="3246438" y="3446463"/>
          <p14:tracePt t="23314" x="3222625" y="3468688"/>
          <p14:tracePt t="23321" x="3194050" y="3492500"/>
          <p14:tracePt t="23331" x="3160713" y="3532188"/>
          <p14:tracePt t="23337" x="3136900" y="3565525"/>
          <p14:tracePt t="23345" x="3114675" y="3600450"/>
          <p14:tracePt t="23353" x="3092450" y="3635375"/>
          <p14:tracePt t="23365" x="3079750" y="3657600"/>
          <p14:tracePt t="23370" x="3057525" y="3692525"/>
          <p14:tracePt t="23377" x="3035300" y="3732213"/>
          <p14:tracePt t="23386" x="3022600" y="3765550"/>
          <p14:tracePt t="23398" x="2994025" y="3800475"/>
          <p14:tracePt t="23403" x="2982913" y="3846513"/>
          <p14:tracePt t="23410" x="2982913" y="3886200"/>
          <p14:tracePt t="23421" x="2982913" y="3908425"/>
          <p14:tracePt t="23432" x="2982913" y="3954463"/>
          <p14:tracePt t="23433" x="2982913" y="3989388"/>
          <p14:tracePt t="23444" x="2982913" y="4035425"/>
          <p14:tracePt t="23449" x="2982913" y="4075113"/>
          <p14:tracePt t="23464" x="2982913" y="4108450"/>
          <p14:tracePt t="23492" x="2982913" y="4143375"/>
          <p14:tracePt t="23493" x="2994025" y="4251325"/>
          <p14:tracePt t="23498" x="3006725" y="4275138"/>
          <p14:tracePt t="23504" x="3022600" y="4308475"/>
          <p14:tracePt t="23512" x="3035300" y="4332288"/>
          <p14:tracePt t="23521" x="3046413" y="4365625"/>
          <p14:tracePt t="23533" x="3057525" y="4389438"/>
          <p14:tracePt t="23538" x="3068638" y="4400550"/>
          <p14:tracePt t="23545" x="3079750" y="4411663"/>
          <p14:tracePt t="23553" x="3092450" y="4440238"/>
          <p14:tracePt t="23566" x="3103563" y="4440238"/>
          <p14:tracePt t="23570" x="3114675" y="4451350"/>
          <p14:tracePt t="23577" x="3125788" y="4451350"/>
          <p14:tracePt t="23587" x="3136900" y="4464050"/>
          <p14:tracePt t="23600" x="3171825" y="4464050"/>
          <p14:tracePt t="23609" x="3194050" y="4464050"/>
          <p14:tracePt t="23614" x="3222625" y="4440238"/>
          <p14:tracePt t="23622" x="3246438" y="4411663"/>
          <p14:tracePt t="23634" x="3268663" y="4389438"/>
          <p14:tracePt t="23642" x="3303588" y="4354513"/>
          <p14:tracePt t="23647" x="3325813" y="4332288"/>
          <p14:tracePt t="23654" x="3360738" y="4286250"/>
          <p14:tracePt t="23665" x="3389313" y="4251325"/>
          <p14:tracePt t="23671" x="3422650" y="4211638"/>
          <p14:tracePt t="23678" x="3446463" y="4178300"/>
          <p14:tracePt t="23687" x="3479800" y="4132263"/>
          <p14:tracePt t="23698" x="3503613" y="4097338"/>
          <p14:tracePt t="23703" x="3536950" y="4057650"/>
          <p14:tracePt t="23709" x="3549650" y="4046538"/>
          <p14:tracePt t="23720" x="3589338" y="4022725"/>
          <p14:tracePt t="23738" x="3622675" y="4000500"/>
          <p14:tracePt t="23747" x="3646488" y="3978275"/>
          <p14:tracePt t="23748" x="3668713" y="3965575"/>
          <p14:tracePt t="23749" x="3679825" y="3954463"/>
          <p14:tracePt t="23759" x="3703638" y="3943350"/>
          <p14:tracePt t="23765" x="3714750" y="3921125"/>
          <p14:tracePt t="23782" x="3725863" y="3908425"/>
          <p14:tracePt t="23795" x="3725863" y="3897313"/>
          <p14:tracePt t="23798" x="3725863" y="3868738"/>
          <p14:tracePt t="23805" x="3725863" y="3846513"/>
          <p14:tracePt t="23815" x="3703638" y="3835400"/>
          <p14:tracePt t="23821" x="3679825" y="3811588"/>
          <p14:tracePt t="23828" x="3657600" y="3800475"/>
          <p14:tracePt t="23838" x="3646488" y="3800475"/>
          <p14:tracePt t="23849" x="3611563" y="3778250"/>
          <p14:tracePt t="23855" x="3578225" y="3765550"/>
          <p14:tracePt t="23862" x="3549650" y="3765550"/>
          <p14:tracePt t="23870" x="3514725" y="3765550"/>
          <p14:tracePt t="23882" x="3503613" y="3765550"/>
          <p14:tracePt t="23887" x="3468688" y="3765550"/>
          <p14:tracePt t="23893" x="3435350" y="3765550"/>
          <p14:tracePt t="23904" x="3411538" y="3765550"/>
          <p14:tracePt t="23915" x="3371850" y="3789363"/>
          <p14:tracePt t="23917" x="3349625" y="3800475"/>
          <p14:tracePt t="23925" x="3325813" y="3822700"/>
          <p14:tracePt t="23931" x="3303588" y="3835400"/>
          <p14:tracePt t="23947" x="3257550" y="3868738"/>
          <p14:tracePt t="23949" x="3246438" y="3886200"/>
          <p14:tracePt t="23955" x="3194050" y="3921125"/>
          <p14:tracePt t="23963" x="3171825" y="3943350"/>
          <p14:tracePt t="23971" x="3149600" y="3965575"/>
          <p14:tracePt t="23982" x="3125788" y="4000500"/>
          <p14:tracePt t="23987" x="3114675" y="4022725"/>
          <p14:tracePt t="24004" x="3103563" y="4046538"/>
          <p14:tracePt t="24005" x="3068638" y="4108450"/>
          <p14:tracePt t="24013" x="3068638" y="4132263"/>
          <p14:tracePt t="24020" x="3046413" y="4154488"/>
          <p14:tracePt t="24032" x="3046413" y="4189413"/>
          <p14:tracePt t="24037" x="3035300" y="4211638"/>
          <p14:tracePt t="24044" x="3022600" y="4235450"/>
          <p14:tracePt t="24054" x="3022600" y="4264025"/>
          <p14:tracePt t="24067" x="3022600" y="4297363"/>
          <p14:tracePt t="24070" x="3022600" y="4308475"/>
          <p14:tracePt t="24077" x="3022600" y="4332288"/>
          <p14:tracePt t="24082" x="3022600" y="4354513"/>
          <p14:tracePt t="24100" x="3022600" y="4365625"/>
          <p14:tracePt t="24103" x="3022600" y="4378325"/>
          <p14:tracePt t="24109" x="3035300" y="4378325"/>
          <p14:tracePt t="24115" x="3046413" y="4389438"/>
          <p14:tracePt t="24132" x="3068638" y="4389438"/>
          <p14:tracePt t="24133" x="3079750" y="4400550"/>
          <p14:tracePt t="24138" x="3114675" y="4400550"/>
          <p14:tracePt t="24145" x="3136900" y="4400550"/>
          <p14:tracePt t="24154" x="3160713" y="4400550"/>
          <p14:tracePt t="24165" x="3194050" y="4389438"/>
          <p14:tracePt t="24171" x="3235325" y="4378325"/>
          <p14:tracePt t="24177" x="3257550" y="4365625"/>
          <p14:tracePt t="24187" x="3279775" y="4354513"/>
          <p14:tracePt t="24198" x="3314700" y="4332288"/>
          <p14:tracePt t="24203" x="3336925" y="4321175"/>
          <p14:tracePt t="24209" x="3371850" y="4308475"/>
          <p14:tracePt t="24221" x="3389313" y="4297363"/>
          <p14:tracePt t="24232" x="3422650" y="4264025"/>
          <p14:tracePt t="24242" x="3457575" y="4222750"/>
          <p14:tracePt t="24248" x="3457575" y="4211638"/>
          <p14:tracePt t="24256" x="3468688" y="4165600"/>
          <p14:tracePt t="24271" x="3479800" y="4143375"/>
          <p14:tracePt t="24281" x="3479800" y="4097338"/>
          <p14:tracePt t="24282" x="3492500" y="4057650"/>
          <p14:tracePt t="24287" x="3492500" y="4011613"/>
          <p14:tracePt t="24295" x="3492500" y="4000500"/>
          <p14:tracePt t="24304" x="3492500" y="3954463"/>
          <p14:tracePt t="24315" x="3492500" y="3921125"/>
          <p14:tracePt t="24321" x="3492500" y="3886200"/>
          <p14:tracePt t="24327" x="3492500" y="3846513"/>
          <p14:tracePt t="24337" x="3492500" y="3822700"/>
          <p14:tracePt t="24348" x="3492500" y="3800475"/>
          <p14:tracePt t="24354" x="3492500" y="3789363"/>
          <p14:tracePt t="24359" x="3492500" y="3778250"/>
          <p14:tracePt t="24383" x="3492500" y="3765550"/>
          <p14:tracePt t="24393" x="3479800" y="3765550"/>
          <p14:tracePt t="24416" x="3468688" y="3765550"/>
          <p14:tracePt t="24437" x="3457575" y="3765550"/>
          <p14:tracePt t="24438" x="3422650" y="3765550"/>
          <p14:tracePt t="24448" x="3411538" y="3778250"/>
          <p14:tracePt t="24454" x="3400425" y="3789363"/>
          <p14:tracePt t="24461" x="3389313" y="3789363"/>
          <p14:tracePt t="24471" x="3371850" y="3800475"/>
          <p14:tracePt t="24481" x="3360738" y="3811588"/>
          <p14:tracePt t="24487" x="3349625" y="3822700"/>
          <p14:tracePt t="27308" x="3349625" y="3800475"/>
          <p14:tracePt t="27312" x="3349625" y="3778250"/>
          <p14:tracePt t="27324" x="3336925" y="3754438"/>
          <p14:tracePt t="27328" x="3336925" y="3743325"/>
          <p14:tracePt t="27346" x="3325813" y="3721100"/>
          <p14:tracePt t="27347" x="3325813" y="3692525"/>
          <p14:tracePt t="27351" x="3314700" y="3679825"/>
          <p14:tracePt t="27359" x="3292475" y="3646488"/>
          <p14:tracePt t="27366" x="3279775" y="3611563"/>
          <p14:tracePt t="27380" x="3257550" y="3578225"/>
          <p14:tracePt t="27384" x="3235325" y="3532188"/>
          <p14:tracePt t="27391" x="3222625" y="3479800"/>
          <p14:tracePt t="27398" x="3182938" y="3446463"/>
          <p14:tracePt t="27413" x="3160713" y="3389313"/>
          <p14:tracePt t="27415" x="3136900" y="3343275"/>
          <p14:tracePt t="27426" x="3114675" y="3279775"/>
          <p14:tracePt t="27430" x="3092450" y="3211513"/>
          <p14:tracePt t="27446" x="3057525" y="3125788"/>
          <p14:tracePt t="27447" x="3022600" y="3046413"/>
          <p14:tracePt t="27454" x="2982913" y="2960688"/>
          <p14:tracePt t="27462" x="2936875" y="2892425"/>
          <p14:tracePt t="27469" x="2903538" y="2822575"/>
          <p14:tracePt t="27482" x="2857500" y="2736850"/>
          <p14:tracePt t="27496" x="2817813" y="2668588"/>
          <p14:tracePt t="27497" x="2782888" y="2582863"/>
          <p14:tracePt t="27503" x="2736850" y="2525713"/>
          <p14:tracePt t="27509" x="2703513" y="2468563"/>
          <p14:tracePt t="27517" x="2679700" y="2406650"/>
          <p14:tracePt t="27530" x="2657475" y="2382838"/>
          <p14:tracePt t="27534" x="2628900" y="2336800"/>
          <p14:tracePt t="27542" x="2606675" y="2303463"/>
          <p14:tracePt t="27548" x="2582863" y="2279650"/>
          <p14:tracePt t="27563" x="2582863" y="2251075"/>
          <p14:tracePt t="27566" x="2571750" y="2239963"/>
          <p14:tracePt t="27575" x="2560638" y="2228850"/>
          <p14:tracePt t="27580" x="2560638" y="2217738"/>
          <p14:tracePt t="27604" x="2560638" y="2206625"/>
          <p14:tracePt t="27636" x="2549525" y="2206625"/>
          <p14:tracePt t="27644" x="2549525" y="2193925"/>
          <p14:tracePt t="27675" x="2536825" y="2193925"/>
          <p14:tracePt t="27699" x="2536825" y="2206625"/>
          <p14:tracePt t="27708" x="2536825" y="2217738"/>
          <p14:tracePt t="27731" x="2536825" y="2228850"/>
          <p14:tracePt t="27762" x="2549525" y="2239963"/>
          <p14:tracePt t="27770" x="2560638" y="2239963"/>
          <p14:tracePt t="27781" x="2582863" y="2239963"/>
          <p14:tracePt t="27786" x="2617788" y="2268538"/>
          <p14:tracePt t="27794" x="2703513" y="2303463"/>
          <p14:tracePt t="27802" x="2771775" y="2336800"/>
          <p14:tracePt t="27814" x="2806700" y="2360613"/>
          <p14:tracePt t="27818" x="2914650" y="2406650"/>
          <p14:tracePt t="27825" x="2994025" y="2457450"/>
          <p14:tracePt t="27834" x="3068638" y="2479675"/>
          <p14:tracePt t="27847" x="3149600" y="2503488"/>
          <p14:tracePt t="27851" x="3222625" y="2514600"/>
          <p14:tracePt t="27858" x="3292475" y="2514600"/>
          <p14:tracePt t="27865" x="3336925" y="2525713"/>
          <p14:tracePt t="27881" x="3400425" y="2525713"/>
          <p14:tracePt t="27882" x="3422650" y="2525713"/>
          <p14:tracePt t="27891" x="3492500" y="2525713"/>
          <p14:tracePt t="27897" x="3514725" y="2503488"/>
          <p14:tracePt t="28111" x="3536950" y="2503488"/>
          <p14:tracePt t="28118" x="3578225" y="2503488"/>
          <p14:tracePt t="28131" x="3611563" y="2503488"/>
          <p14:tracePt t="28134" x="3646488" y="2503488"/>
          <p14:tracePt t="28142" x="3668713" y="2492375"/>
          <p14:tracePt t="28150" x="3703638" y="2479675"/>
          <p14:tracePt t="28163" x="3736975" y="2457450"/>
          <p14:tracePt t="28167" x="3800475" y="2428875"/>
          <p14:tracePt t="28175" x="3811588" y="2417763"/>
          <p14:tracePt t="28182" x="3846513" y="2393950"/>
          <p14:tracePt t="28197" x="3879850" y="2382838"/>
          <p14:tracePt t="28198" x="3914775" y="2360613"/>
          <p14:tracePt t="28209" x="3954463" y="2349500"/>
          <p14:tracePt t="28214" x="3989388" y="2349500"/>
          <p14:tracePt t="28222" x="4011613" y="2349500"/>
          <p14:tracePt t="28232" x="4035425" y="2349500"/>
          <p14:tracePt t="28237" x="4057650" y="2349500"/>
          <p14:tracePt t="28245" x="4079875" y="2349500"/>
          <p14:tracePt t="28253" x="4092575" y="2349500"/>
          <p14:tracePt t="28263" x="4121150" y="2349500"/>
          <p14:tracePt t="28269" x="4143375" y="2349500"/>
          <p14:tracePt t="28284" x="4154488" y="2349500"/>
          <p14:tracePt t="28285" x="4165600" y="2360613"/>
          <p14:tracePt t="28293" x="4189413" y="2360613"/>
          <p14:tracePt t="28300" x="4200525" y="2371725"/>
          <p14:tracePt t="28314" x="4222750" y="2382838"/>
          <p14:tracePt t="28318" x="4235450" y="2393950"/>
          <p14:tracePt t="28325" x="4246563" y="2393950"/>
          <p14:tracePt t="28332" x="4257675" y="2406650"/>
          <p14:tracePt t="28346" x="4268788" y="2406650"/>
          <p14:tracePt t="28349" x="4268788" y="2417763"/>
          <p14:tracePt t="28359" x="4279900" y="2417763"/>
          <p14:tracePt t="28514" x="4268788" y="2417763"/>
          <p14:tracePt t="28546" x="4257675" y="2417763"/>
          <p14:tracePt t="28562" x="4257675" y="2428875"/>
          <p14:tracePt t="28570" x="4235450" y="2446338"/>
          <p14:tracePt t="28581" x="4235450" y="2457450"/>
          <p14:tracePt t="28586" x="4211638" y="2479675"/>
          <p14:tracePt t="28594" x="4200525" y="2492375"/>
          <p14:tracePt t="28601" x="4178300" y="2514600"/>
          <p14:tracePt t="28615" x="4143375" y="2549525"/>
          <p14:tracePt t="28619" x="4121150" y="2582863"/>
          <p14:tracePt t="28626" x="4068763" y="2622550"/>
          <p14:tracePt t="28633" x="4035425" y="2657475"/>
          <p14:tracePt t="28647" x="4000500" y="2703513"/>
          <p14:tracePt t="28651" x="3954463" y="2736850"/>
          <p14:tracePt t="28659" x="3903663" y="2782888"/>
          <p14:tracePt t="28665" x="3846513" y="2835275"/>
          <p14:tracePt t="28681" x="3736975" y="2903538"/>
          <p14:tracePt t="28691" x="3679825" y="2949575"/>
          <p14:tracePt t="28696" x="3622675" y="3000375"/>
          <p14:tracePt t="28704" x="3549650" y="3046413"/>
          <p14:tracePt t="28714" x="3503613" y="3092450"/>
          <p14:tracePt t="28720" x="3457575" y="3136900"/>
          <p14:tracePt t="28728" x="3411538" y="3178175"/>
          <p14:tracePt t="28736" x="3360738" y="3222625"/>
          <p14:tracePt t="28747" x="3336925" y="3235325"/>
          <p14:tracePt t="28752" x="3303588" y="3268663"/>
          <p14:tracePt t="28760" x="3268663" y="3292475"/>
          <p14:tracePt t="28768" x="3246438" y="3314700"/>
          <p14:tracePt t="28780" x="3222625" y="3325813"/>
          <p14:tracePt t="28785" x="3211513" y="3343275"/>
          <p14:tracePt t="28793" x="3182938" y="3365500"/>
          <p14:tracePt t="28799" x="3171825" y="3365500"/>
          <p14:tracePt t="28816" x="3160713" y="3378200"/>
          <p14:tracePt t="28818" x="3149600" y="3378200"/>
          <p14:tracePt t="28826" x="3149600" y="3389313"/>
          <p14:tracePt t="28831" x="3136900" y="3389313"/>
          <p14:tracePt t="28847" x="3125788" y="3400425"/>
          <p14:tracePt t="28848" x="3114675" y="3400425"/>
          <p14:tracePt t="28855" x="3103563" y="3411538"/>
          <p14:tracePt t="28863" x="3092450" y="3422650"/>
          <p14:tracePt t="28871" x="3079750" y="3435350"/>
          <p14:tracePt t="28887" x="3068638" y="3446463"/>
          <p14:tracePt t="28894" x="3057525" y="3457575"/>
          <p14:tracePt t="28902" x="3046413" y="3468688"/>
          <p14:tracePt t="28914" x="3046413" y="3479800"/>
          <p14:tracePt t="28918" x="3035300" y="3492500"/>
          <p14:tracePt t="28934" x="3022600" y="3514725"/>
          <p14:tracePt t="28947" x="3022600" y="3532188"/>
          <p14:tracePt t="28951" x="3006725" y="3554413"/>
          <p14:tracePt t="28959" x="2994025" y="3589338"/>
          <p14:tracePt t="28966" x="2994025" y="3600450"/>
          <p14:tracePt t="28980" x="2971800" y="3646488"/>
          <p14:tracePt t="28981" x="2971800" y="3657600"/>
          <p14:tracePt t="28992" x="2960688" y="3692525"/>
          <p14:tracePt t="28997" x="2936875" y="3721100"/>
          <p14:tracePt t="29013" x="2925763" y="3743325"/>
          <p14:tracePt t="29016" x="2914650" y="3765550"/>
          <p14:tracePt t="29021" x="2903538" y="3778250"/>
          <p14:tracePt t="29029" x="2892425" y="3789363"/>
          <p14:tracePt t="29037" x="2879725" y="3800475"/>
          <p14:tracePt t="29048" x="2879725" y="3811588"/>
          <p14:tracePt t="29053" x="2868613" y="3811588"/>
          <p14:tracePt t="29631" x="2879725" y="3800475"/>
          <p14:tracePt t="29639" x="2879725" y="3789363"/>
          <p14:tracePt t="29647" x="2903538" y="3754438"/>
          <p14:tracePt t="29655" x="2914650" y="3721100"/>
          <p14:tracePt t="29665" x="2925763" y="3679825"/>
          <p14:tracePt t="29671" x="2936875" y="3635375"/>
          <p14:tracePt t="29678" x="2960688" y="3589338"/>
          <p14:tracePt t="29686" x="2982913" y="3543300"/>
          <p14:tracePt t="29698" x="2994025" y="3492500"/>
          <p14:tracePt t="29702" x="3022600" y="3422650"/>
          <p14:tracePt t="29710" x="3057525" y="3303588"/>
          <p14:tracePt t="29718" x="3079750" y="3200400"/>
          <p14:tracePt t="29731" x="3114675" y="3092450"/>
          <p14:tracePt t="29735" x="3149600" y="2949575"/>
          <p14:tracePt t="29743" x="3211513" y="2800350"/>
          <p14:tracePt t="29749" x="3268663" y="2635250"/>
          <p14:tracePt t="29766" x="3422650" y="2325688"/>
          <p14:tracePt t="29776" x="3457575" y="2251075"/>
          <p14:tracePt t="29781" x="3525838" y="2136775"/>
          <p14:tracePt t="29789" x="3600450" y="2028825"/>
          <p14:tracePt t="29800" x="3622675" y="1993900"/>
          <p14:tracePt t="29805" x="3668713" y="1936750"/>
          <p14:tracePt t="30003" x="3703638" y="1936750"/>
          <p14:tracePt t="30011" x="3754438" y="1936750"/>
          <p14:tracePt t="30019" x="3800475" y="1936750"/>
          <p14:tracePt t="30031" x="3846513" y="1936750"/>
          <p14:tracePt t="30035" x="3903663" y="1925638"/>
          <p14:tracePt t="30043" x="3965575" y="1925638"/>
          <p14:tracePt t="30050" x="4121150" y="1925638"/>
          <p14:tracePt t="30065" x="4235450" y="1925638"/>
          <p14:tracePt t="30067" x="4332288" y="1925638"/>
          <p14:tracePt t="30076" x="4400550" y="1925638"/>
          <p14:tracePt t="30082" x="4497388" y="1925638"/>
          <p14:tracePt t="30098" x="4589463" y="1949450"/>
          <p14:tracePt t="30099" x="4686300" y="1982788"/>
          <p14:tracePt t="30107" x="4754563" y="2017713"/>
          <p14:tracePt t="30114" x="4822825" y="2063750"/>
          <p14:tracePt t="30122" x="4886325" y="2125663"/>
          <p14:tracePt t="30131" x="4921250" y="2171700"/>
          <p14:tracePt t="30138" x="4954588" y="2228850"/>
          <p14:tracePt t="30152" x="4989513" y="2303463"/>
          <p14:tracePt t="30159" x="5011738" y="2360613"/>
          <p14:tracePt t="30163" x="5011738" y="2393950"/>
          <p14:tracePt t="30181" x="5022850" y="2428875"/>
          <p14:tracePt t="30182" x="5040313" y="2468563"/>
          <p14:tracePt t="30188" x="5040313" y="2492375"/>
          <p14:tracePt t="30193" x="5040313" y="2514600"/>
          <p14:tracePt t="30215" x="5040313" y="2525713"/>
          <p14:tracePt t="30496" x="5022850" y="2503488"/>
          <p14:tracePt t="30502" x="5011738" y="2492375"/>
          <p14:tracePt t="30510" x="5000625" y="2479675"/>
          <p14:tracePt t="30517" x="4978400" y="2479675"/>
          <p14:tracePt t="30530" x="4978400" y="2468563"/>
          <p14:tracePt t="30534" x="4965700" y="2468563"/>
          <p14:tracePt t="30543" x="4954588" y="2468563"/>
          <p14:tracePt t="30549" x="4932363" y="2468563"/>
          <p14:tracePt t="30565" x="4908550" y="2468563"/>
          <p14:tracePt t="30566" x="4886325" y="2468563"/>
          <p14:tracePt t="30575" x="4864100" y="2468563"/>
          <p14:tracePt t="30581" x="4822825" y="2468563"/>
          <p14:tracePt t="30589" x="4800600" y="2468563"/>
          <p14:tracePt t="30599" x="4778375" y="2468563"/>
          <p14:tracePt t="30605" x="4754563" y="2479675"/>
          <p14:tracePt t="30613" x="4732338" y="2479675"/>
          <p14:tracePt t="30620" x="4721225" y="2479675"/>
          <p14:tracePt t="30631" x="4708525" y="2492375"/>
          <p14:tracePt t="30637" x="4686300" y="2492375"/>
          <p14:tracePt t="30644" x="4675188" y="2492375"/>
          <p14:tracePt t="30652" x="4675188" y="2503488"/>
          <p14:tracePt t="30665" x="4657725" y="2503488"/>
          <p14:tracePt t="30676" x="4646613" y="2503488"/>
          <p14:tracePt t="30700" x="4635500" y="2492375"/>
          <p14:tracePt t="30715" x="4635500" y="2479675"/>
          <p14:tracePt t="30717" x="4635500" y="2457450"/>
          <p14:tracePt t="30726" x="4635500" y="2428875"/>
          <p14:tracePt t="30732" x="4635500" y="2406650"/>
          <p14:tracePt t="30747" x="4635500" y="2371725"/>
          <p14:tracePt t="30748" x="4635500" y="2349500"/>
          <p14:tracePt t="30755" x="4635500" y="2325688"/>
          <p14:tracePt t="30763" x="4635500" y="2314575"/>
          <p14:tracePt t="30771" x="4635500" y="2303463"/>
          <p14:tracePt t="30787" x="4635500" y="2292350"/>
          <p14:tracePt t="30795" x="4635500" y="2279650"/>
          <p14:tracePt t="30818" x="4635500" y="2268538"/>
          <p14:tracePt t="30826" x="4635500" y="2251075"/>
          <p14:tracePt t="30834" x="4635500" y="2239963"/>
          <p14:tracePt t="30850" x="4635500" y="2228850"/>
          <p14:tracePt t="30879" x="4622800" y="2217738"/>
          <p14:tracePt t="30929" x="4622800" y="2206625"/>
          <p14:tracePt t="30946" x="4622800" y="2193925"/>
          <p14:tracePt t="30954" x="4622800" y="2182813"/>
          <p14:tracePt t="30965" x="4622800" y="2171700"/>
          <p14:tracePt t="30969" x="4622800" y="2160588"/>
          <p14:tracePt t="30977" x="4611688" y="2160588"/>
          <p14:tracePt t="30985" x="4611688" y="2149475"/>
          <p14:tracePt t="30998" x="4611688" y="2136775"/>
          <p14:tracePt t="31010" x="4600575" y="2136775"/>
          <p14:tracePt t="31016" x="4600575" y="2125663"/>
          <p14:tracePt t="31057" x="4600575" y="2114550"/>
          <p14:tracePt t="31072" x="4600575" y="2103438"/>
          <p14:tracePt t="31097" x="4611688" y="2092325"/>
          <p14:tracePt t="31111" x="4622800" y="2092325"/>
          <p14:tracePt t="31131" x="4635500" y="2079625"/>
          <p14:tracePt t="31135" x="4646613" y="2079625"/>
          <p14:tracePt t="31143" x="4657725" y="2079625"/>
          <p14:tracePt t="31151" x="4675188" y="2079625"/>
          <p14:tracePt t="31164" x="4686300" y="2079625"/>
          <p14:tracePt t="31168" x="4697413" y="2079625"/>
          <p14:tracePt t="31176" x="4708525" y="2063750"/>
          <p14:tracePt t="31183" x="4732338" y="2063750"/>
          <p14:tracePt t="31198" x="4754563" y="2063750"/>
          <p14:tracePt t="31199" x="4789488" y="2063750"/>
          <p14:tracePt t="31209" x="4811713" y="2063750"/>
          <p14:tracePt t="31214" x="4864100" y="2063750"/>
          <p14:tracePt t="31227" x="4897438" y="2063750"/>
          <p14:tracePt t="31231" x="4943475" y="2051050"/>
          <p14:tracePt t="31248" x="5051425" y="2051050"/>
          <p14:tracePt t="31254" x="5121275" y="2051050"/>
          <p14:tracePt t="31262" x="5178425" y="2051050"/>
          <p14:tracePt t="31270" x="5251450" y="2051050"/>
          <p14:tracePt t="31282" x="5308600" y="2051050"/>
          <p14:tracePt t="31285" x="5378450" y="2051050"/>
          <p14:tracePt t="31294" x="5407025" y="2051050"/>
          <p14:tracePt t="31301" x="5451475" y="2051050"/>
          <p14:tracePt t="31315" x="5497513" y="2051050"/>
          <p14:tracePt t="31319" x="5521325" y="2051050"/>
          <p14:tracePt t="31326" x="5554663" y="2051050"/>
          <p14:tracePt t="31333" x="5565775" y="2051050"/>
          <p14:tracePt t="31348" x="5583238" y="2051050"/>
          <p14:tracePt t="31350" x="5594350" y="2063750"/>
          <p14:tracePt t="31365" x="5594350" y="2079625"/>
          <p14:tracePt t="31380" x="5607050" y="2092325"/>
          <p14:tracePt t="31396" x="5607050" y="2103438"/>
          <p14:tracePt t="31415" x="5607050" y="2114550"/>
          <p14:tracePt t="31467" x="5607050" y="2125663"/>
          <p14:tracePt t="31476" x="5607050" y="2136775"/>
          <p14:tracePt t="31491" x="5607050" y="2160588"/>
          <p14:tracePt t="31495" x="5607050" y="2182813"/>
          <p14:tracePt t="31515" x="5607050" y="2206625"/>
          <p14:tracePt t="31516" x="5607050" y="2268538"/>
          <p14:tracePt t="31526" x="5607050" y="2292350"/>
          <p14:tracePt t="31531" x="5607050" y="2325688"/>
          <p14:tracePt t="31539" x="5618163" y="2349500"/>
          <p14:tracePt t="31550" x="5618163" y="2360613"/>
          <p14:tracePt t="31555" x="5618163" y="2371725"/>
          <p14:tracePt t="31563" x="5618163" y="2382838"/>
          <p14:tracePt t="31570" x="5618163" y="2406650"/>
          <p14:tracePt t="31581" x="5618163" y="2417763"/>
          <p14:tracePt t="31587" x="5618163" y="2446338"/>
          <p14:tracePt t="31594" x="5607050" y="2468563"/>
          <p14:tracePt t="31602" x="5607050" y="2503488"/>
          <p14:tracePt t="31615" x="5594350" y="2536825"/>
          <p14:tracePt t="31618" x="5583238" y="2593975"/>
          <p14:tracePt t="31626" x="5583238" y="2622550"/>
          <p14:tracePt t="31634" x="5565775" y="2657475"/>
          <p14:tracePt t="31648" x="5554663" y="2692400"/>
          <p14:tracePt t="31651" x="5554663" y="2725738"/>
          <p14:tracePt t="31660" x="5554663" y="2736850"/>
          <p14:tracePt t="31666" x="5543550" y="2760663"/>
          <p14:tracePt t="31681" x="5543550" y="2771775"/>
          <p14:tracePt t="31692" x="5543550" y="2782888"/>
          <p14:tracePt t="31729" x="5543550" y="2800350"/>
          <p14:tracePt t="31765" x="5543550" y="2811463"/>
          <p14:tracePt t="31795" x="5532438" y="2822575"/>
          <p14:tracePt t="31810" x="5521325" y="2822575"/>
          <p14:tracePt t="31830" x="5508625" y="2822575"/>
          <p14:tracePt t="31833" x="5497513" y="2835275"/>
          <p14:tracePt t="31842" x="5486400" y="2835275"/>
          <p14:tracePt t="31848" x="5464175" y="2835275"/>
          <p14:tracePt t="31856" x="5440363" y="2835275"/>
          <p14:tracePt t="31866" x="5418138" y="2846388"/>
          <p14:tracePt t="31871" x="5378450" y="2846388"/>
          <p14:tracePt t="31879" x="5343525" y="2857500"/>
          <p14:tracePt t="31887" x="5286375" y="2868613"/>
          <p14:tracePt t="31899" x="5229225" y="2879725"/>
          <p14:tracePt t="31903" x="5165725" y="2892425"/>
          <p14:tracePt t="31911" x="5040313" y="2925763"/>
          <p14:tracePt t="31919" x="4932363" y="2936875"/>
          <p14:tracePt t="31932" x="4875213" y="2936875"/>
          <p14:tracePt t="31935" x="4778375" y="2949575"/>
          <p14:tracePt t="31943" x="4675188" y="2960688"/>
          <p14:tracePt t="31950" x="4508500" y="2960688"/>
          <p14:tracePt t="31965" x="4389438" y="2960688"/>
          <p14:tracePt t="31968" x="4332288" y="2960688"/>
          <p14:tracePt t="31976" x="4222750" y="2960688"/>
          <p14:tracePt t="31982" x="4121150" y="2960688"/>
          <p14:tracePt t="31998" x="4046538" y="2960688"/>
          <p14:tracePt t="31999" x="4011613" y="2960688"/>
          <p14:tracePt t="32008" x="3954463" y="2960688"/>
          <p14:tracePt t="32014" x="3892550" y="2960688"/>
          <p14:tracePt t="32029" x="3868738" y="2960688"/>
          <p14:tracePt t="32032" x="3846513" y="2971800"/>
          <p14:tracePt t="32048" x="3835400" y="2971800"/>
          <p14:tracePt t="32236" x="3822700" y="2971800"/>
          <p14:tracePt t="32244" x="3800475" y="2971800"/>
          <p14:tracePt t="32251" x="3778250" y="2971800"/>
          <p14:tracePt t="32264" x="3754438" y="2971800"/>
          <p14:tracePt t="32268" x="3725863" y="2971800"/>
          <p14:tracePt t="32276" x="3692525" y="2971800"/>
          <p14:tracePt t="32283" x="3657600" y="2989263"/>
          <p14:tracePt t="32297" x="3611563" y="3000375"/>
          <p14:tracePt t="32301" x="3560763" y="3000375"/>
          <p14:tracePt t="32315" x="3492500" y="3011488"/>
          <p14:tracePt t="32326" x="3457575" y="3022600"/>
          <p14:tracePt t="32331" x="3422650" y="3022600"/>
          <p14:tracePt t="32339" x="3389313" y="3022600"/>
          <p14:tracePt t="32350" x="3360738" y="3035300"/>
          <p14:tracePt t="32355" x="3349625" y="3035300"/>
          <p14:tracePt t="32362" x="3325813" y="3035300"/>
          <p14:tracePt t="32370" x="3303588" y="3035300"/>
          <p14:tracePt t="32382" x="3279775" y="3035300"/>
          <p14:tracePt t="32386" x="3257550" y="3035300"/>
          <p14:tracePt t="32394" x="3235325" y="3035300"/>
          <p14:tracePt t="32402" x="3222625" y="3022600"/>
          <p14:tracePt t="32415" x="3194050" y="3022600"/>
          <p14:tracePt t="32418" x="3182938" y="3011488"/>
          <p14:tracePt t="32428" x="3160713" y="3011488"/>
          <p14:tracePt t="32433" x="3149600" y="3000375"/>
          <p14:tracePt t="32450" x="3136900" y="3000375"/>
          <p14:tracePt t="32460" x="3125788" y="3000375"/>
          <p14:tracePt t="32465" x="3114675" y="3000375"/>
          <p14:tracePt t="32481" x="3103563" y="3000375"/>
          <p14:tracePt t="32489" x="3092450" y="3000375"/>
          <p14:tracePt t="32497" x="3079750" y="3000375"/>
          <p14:tracePt t="32521" x="3068638" y="3000375"/>
          <p14:tracePt t="32529" x="3057525" y="3000375"/>
          <p14:tracePt t="32537" x="3046413" y="3000375"/>
          <p14:tracePt t="32548" x="3046413" y="2989263"/>
          <p14:tracePt t="32553" x="3035300" y="2989263"/>
          <p14:tracePt t="32567" x="3022600" y="2989263"/>
          <p14:tracePt t="32570" x="3006725" y="2971800"/>
          <p14:tracePt t="32577" x="2994025" y="2971800"/>
          <p14:tracePt t="32598" x="2982913" y="2971800"/>
          <p14:tracePt t="32616" x="2971800" y="2971800"/>
          <p14:tracePt t="33004" x="2960688" y="2971800"/>
          <p14:tracePt t="33012" x="2936875" y="2971800"/>
          <p14:tracePt t="33020" x="2879725" y="2960688"/>
          <p14:tracePt t="33031" x="2828925" y="2960688"/>
          <p14:tracePt t="33036" x="2771775" y="2936875"/>
          <p14:tracePt t="33044" x="2714625" y="2925763"/>
          <p14:tracePt t="33051" x="2657475" y="2914650"/>
          <p14:tracePt t="33065" x="2593975" y="2892425"/>
          <p14:tracePt t="33069" x="2582863" y="2892425"/>
          <p14:tracePt t="33076" x="2536825" y="2879725"/>
          <p14:tracePt t="33083" x="2503488" y="2868613"/>
          <p14:tracePt t="33098" x="2479675" y="2868613"/>
          <p14:tracePt t="33099" x="2451100" y="2857500"/>
          <p14:tracePt t="33117" x="2417763" y="2846388"/>
          <p14:tracePt t="33124" x="2406650" y="2846388"/>
          <p14:tracePt t="33131" x="2393950" y="2846388"/>
          <p14:tracePt t="33138" x="2382838" y="2846388"/>
          <p14:tracePt t="33148" x="2382838" y="2835275"/>
          <p14:tracePt t="33154" x="2371725" y="2835275"/>
          <p14:tracePt t="33186" x="2371725" y="2822575"/>
          <p14:tracePt t="33233" x="2382838" y="2822575"/>
          <p14:tracePt t="33242" x="2393950" y="2822575"/>
          <p14:tracePt t="33249" x="2393950" y="2811463"/>
          <p14:tracePt t="33264" x="2406650" y="2811463"/>
          <p14:tracePt t="33266" x="2417763" y="2811463"/>
          <p14:tracePt t="33275" x="2428875" y="2811463"/>
          <p14:tracePt t="33281" x="2439988" y="2811463"/>
          <p14:tracePt t="33289" x="2451100" y="2811463"/>
          <p14:tracePt t="33299" x="2463800" y="2811463"/>
          <p14:tracePt t="33305" x="2492375" y="2811463"/>
          <p14:tracePt t="33312" x="2503488" y="2811463"/>
          <p14:tracePt t="33321" x="2525713" y="2811463"/>
          <p14:tracePt t="33331" x="2536825" y="2811463"/>
          <p14:tracePt t="33336" x="2571750" y="2822575"/>
          <p14:tracePt t="33344" x="2593975" y="2822575"/>
          <p14:tracePt t="33352" x="2617788" y="2822575"/>
          <p14:tracePt t="33366" x="2640013" y="2822575"/>
          <p14:tracePt t="33377" x="2679700" y="2835275"/>
          <p14:tracePt t="33378" x="2703513" y="2835275"/>
          <p14:tracePt t="33384" x="2725738" y="2835275"/>
          <p14:tracePt t="33400" x="2749550" y="2846388"/>
          <p14:tracePt t="33401" x="2782888" y="2857500"/>
          <p14:tracePt t="33410" x="2806700" y="2857500"/>
          <p14:tracePt t="33415" x="2817813" y="2868613"/>
          <p14:tracePt t="33432" x="2846388" y="2879725"/>
          <p14:tracePt t="33433" x="2857500" y="2879725"/>
          <p14:tracePt t="33442" x="2868613" y="2892425"/>
          <p14:tracePt t="33447" x="2879725" y="2892425"/>
          <p14:tracePt t="33465" x="2879725" y="2903538"/>
          <p14:tracePt t="33471" x="2892425" y="2903538"/>
          <p14:tracePt t="33502" x="2879725" y="2903538"/>
          <p14:tracePt t="33511" x="2846388" y="2903538"/>
          <p14:tracePt t="33518" x="2817813" y="2903538"/>
          <p14:tracePt t="33530" x="2806700" y="2903538"/>
          <p14:tracePt t="33534" x="2771775" y="2914650"/>
          <p14:tracePt t="33542" x="2749550" y="2914650"/>
          <p14:tracePt t="33550" x="2736850" y="2914650"/>
          <p14:tracePt t="33780" x="2725738" y="2914650"/>
          <p14:tracePt t="33787" x="2714625" y="2914650"/>
          <p14:tracePt t="33795" x="2703513" y="2914650"/>
          <p14:tracePt t="33804" x="2692400" y="2914650"/>
          <p14:tracePt t="33814" x="2668588" y="2914650"/>
          <p14:tracePt t="33819" x="2640013" y="2925763"/>
          <p14:tracePt t="33828" x="2606675" y="2936875"/>
          <p14:tracePt t="33835" x="2571750" y="2936875"/>
          <p14:tracePt t="33848" x="2536825" y="2949575"/>
          <p14:tracePt t="33852" x="2503488" y="2949575"/>
          <p14:tracePt t="33859" x="2463800" y="2949575"/>
          <p14:tracePt t="33867" x="2417763" y="2949575"/>
          <p14:tracePt t="33881" x="2382838" y="2949575"/>
          <p14:tracePt t="33884" x="2325688" y="2949575"/>
          <p14:tracePt t="33892" x="2292350" y="2949575"/>
          <p14:tracePt t="33903" x="2239963" y="2949575"/>
          <p14:tracePt t="33911" x="2217738" y="2960688"/>
          <p14:tracePt t="33915" x="2182813" y="2960688"/>
          <p14:tracePt t="33932" x="2114550" y="2971800"/>
          <p14:tracePt t="33938" x="2085975" y="2989263"/>
          <p14:tracePt t="33946" x="2051050" y="3000375"/>
          <p14:tracePt t="33954" x="2028825" y="3011488"/>
          <p14:tracePt t="33965" x="2006600" y="3022600"/>
          <p14:tracePt t="33970" x="1982788" y="3035300"/>
          <p14:tracePt t="33978" x="1960563" y="3035300"/>
          <p14:tracePt t="33985" x="1936750" y="3046413"/>
          <p14:tracePt t="33999" x="1908175" y="3057525"/>
          <p14:tracePt t="34003" x="1885950" y="3068638"/>
          <p14:tracePt t="34011" x="1863725" y="3079750"/>
          <p14:tracePt t="34017" x="1839913" y="3103563"/>
          <p14:tracePt t="34031" x="1817688" y="3114675"/>
          <p14:tracePt t="34035" x="1782763" y="3136900"/>
          <p14:tracePt t="34045" x="1760538" y="3165475"/>
          <p14:tracePt t="34049" x="1731963" y="3178175"/>
          <p14:tracePt t="34064" x="1697038" y="3200400"/>
          <p14:tracePt t="34065" x="1685925" y="3200400"/>
          <p14:tracePt t="34074" x="1663700" y="3211513"/>
          <p14:tracePt t="34081" x="1628775" y="3222625"/>
          <p14:tracePt t="34088" x="1593850" y="3235325"/>
          <p14:tracePt t="34098" x="1571625" y="3235325"/>
          <p14:tracePt t="34104" x="1543050" y="3246438"/>
          <p14:tracePt t="34113" x="1520825" y="3246438"/>
          <p14:tracePt t="34120" x="1497013" y="3246438"/>
          <p14:tracePt t="34131" x="1485900" y="3246438"/>
          <p14:tracePt t="34145" x="1450975" y="3246438"/>
          <p14:tracePt t="34151" x="1439863" y="3246438"/>
          <p14:tracePt t="34168" x="1417638" y="3246438"/>
          <p14:tracePt t="34169" x="1417638" y="3235325"/>
          <p14:tracePt t="34176" x="1406525" y="3235325"/>
          <p14:tracePt t="34183" x="1393825" y="3222625"/>
          <p14:tracePt t="34198" x="1382713" y="3222625"/>
          <p14:tracePt t="34200" x="1365250" y="3211513"/>
          <p14:tracePt t="34215" x="1354138" y="3211513"/>
          <p14:tracePt t="34231" x="1354138" y="3200400"/>
          <p14:tracePt t="34232" x="1343025" y="3200400"/>
          <p14:tracePt t="34239" x="1343025" y="3189288"/>
          <p14:tracePt t="34247" x="1331913" y="3178175"/>
          <p14:tracePt t="34255" x="1320800" y="3165475"/>
          <p14:tracePt t="34265" x="1308100" y="3165475"/>
          <p14:tracePt t="34271" x="1296988" y="3136900"/>
          <p14:tracePt t="34279" x="1296988" y="3125788"/>
          <p14:tracePt t="34286" x="1285875" y="3114675"/>
          <p14:tracePt t="34298" x="1274763" y="3092450"/>
          <p14:tracePt t="34303" x="1263650" y="3068638"/>
          <p14:tracePt t="34311" x="1250950" y="3057525"/>
          <p14:tracePt t="34318" x="1250950" y="3035300"/>
          <p14:tracePt t="34331" x="1239838" y="3011488"/>
          <p14:tracePt t="34335" x="1228725" y="2989263"/>
          <p14:tracePt t="34342" x="1217613" y="2960688"/>
          <p14:tracePt t="34350" x="1206500" y="2936875"/>
          <p14:tracePt t="34365" x="1193800" y="2914650"/>
          <p14:tracePt t="34366" x="1177925" y="2903538"/>
          <p14:tracePt t="34375" x="1165225" y="2879725"/>
          <p14:tracePt t="34381" x="1154113" y="2868613"/>
          <p14:tracePt t="34398" x="1143000" y="2846388"/>
          <p14:tracePt t="34402" x="1131888" y="2835275"/>
          <p14:tracePt t="34409" x="1120775" y="2811463"/>
          <p14:tracePt t="34413" x="1108075" y="2800350"/>
          <p14:tracePt t="34421" x="1096963" y="2771775"/>
          <p14:tracePt t="34435" x="1085850" y="2760663"/>
          <p14:tracePt t="34439" x="1074738" y="2749550"/>
          <p14:tracePt t="34446" x="1063625" y="2725738"/>
          <p14:tracePt t="34453" x="1063625" y="2714625"/>
          <p14:tracePt t="34466" x="1050925" y="2692400"/>
          <p14:tracePt t="34470" x="1039813" y="2668588"/>
          <p14:tracePt t="34479" x="1039813" y="2646363"/>
          <p14:tracePt t="34484" x="1039813" y="2622550"/>
          <p14:tracePt t="34498" x="1039813" y="2593975"/>
          <p14:tracePt t="34501" x="1039813" y="2571750"/>
          <p14:tracePt t="34512" x="1039813" y="2549525"/>
          <p14:tracePt t="34516" x="1039813" y="2536825"/>
          <p14:tracePt t="34532" x="1039813" y="2514600"/>
          <p14:tracePt t="34533" x="1039813" y="2503488"/>
          <p14:tracePt t="34548" x="1039813" y="2492375"/>
          <p14:tracePt t="34556" x="1039813" y="2479675"/>
          <p14:tracePt t="34566" x="1039813" y="2468563"/>
          <p14:tracePt t="34579" x="1039813" y="2457450"/>
          <p14:tracePt t="34587" x="1050925" y="2446338"/>
          <p14:tracePt t="34598" x="1050925" y="2428875"/>
          <p14:tracePt t="34603" x="1063625" y="2417763"/>
          <p14:tracePt t="34619" x="1074738" y="2393950"/>
          <p14:tracePt t="34631" x="1085850" y="2382838"/>
          <p14:tracePt t="34635" x="1096963" y="2371725"/>
          <p14:tracePt t="34643" x="1108075" y="2360613"/>
          <p14:tracePt t="34650" x="1120775" y="2349500"/>
          <p14:tracePt t="34665" x="1131888" y="2349500"/>
          <p14:tracePt t="34669" x="1131888" y="2336800"/>
          <p14:tracePt t="34675" x="1143000" y="2336800"/>
          <p14:tracePt t="34700" x="1154113" y="2336800"/>
          <p14:tracePt t="34714" x="1165225" y="2336800"/>
          <p14:tracePt t="34738" x="1177925" y="2336800"/>
          <p14:tracePt t="34762" x="1193800" y="2325688"/>
          <p14:tracePt t="35111" x="1193800" y="2336800"/>
          <p14:tracePt t="35134" x="1193800" y="2349500"/>
          <p14:tracePt t="35149" x="1193800" y="2360613"/>
          <p14:tracePt t="35159" x="1193800" y="2371725"/>
          <p14:tracePt t="35165" x="1193800" y="2382838"/>
          <p14:tracePt t="35181" x="1193800" y="2393950"/>
          <p14:tracePt t="35182" x="1177925" y="2406650"/>
          <p14:tracePt t="35189" x="1177925" y="2417763"/>
          <p14:tracePt t="35197" x="1165225" y="2446338"/>
          <p14:tracePt t="35205" x="1165225" y="2457450"/>
          <p14:tracePt t="35215" x="1165225" y="2468563"/>
          <p14:tracePt t="35221" x="1154113" y="2479675"/>
          <p14:tracePt t="35236" x="1154113" y="2503488"/>
          <p14:tracePt t="35237" x="1143000" y="2514600"/>
          <p14:tracePt t="35246" x="1143000" y="2525713"/>
          <p14:tracePt t="35252" x="1131888" y="2536825"/>
          <p14:tracePt t="35265" x="1131888" y="2549525"/>
          <p14:tracePt t="35269" x="1131888" y="2571750"/>
          <p14:tracePt t="35276" x="1120775" y="2582863"/>
          <p14:tracePt t="35284" x="1120775" y="2593975"/>
          <p14:tracePt t="35300" x="1108075" y="2606675"/>
          <p14:tracePt t="35301" x="1108075" y="2622550"/>
          <p14:tracePt t="35309" x="1108075" y="2646363"/>
          <p14:tracePt t="35316" x="1096963" y="2657475"/>
          <p14:tracePt t="35331" x="1096963" y="2668588"/>
          <p14:tracePt t="35332" x="1096963" y="2692400"/>
          <p14:tracePt t="35341" x="1096963" y="2703513"/>
          <p14:tracePt t="35347" x="1085850" y="2725738"/>
          <p14:tracePt t="35355" x="1085850" y="2736850"/>
          <p14:tracePt t="35365" x="1085850" y="2760663"/>
          <p14:tracePt t="35371" x="1085850" y="2782888"/>
          <p14:tracePt t="35380" x="1085850" y="2800350"/>
          <p14:tracePt t="35387" x="1085850" y="2811463"/>
          <p14:tracePt t="35399" x="1085850" y="2835275"/>
          <p14:tracePt t="35403" x="1085850" y="2846388"/>
          <p14:tracePt t="35412" x="1085850" y="2857500"/>
          <p14:tracePt t="35419" x="1085850" y="2868613"/>
          <p14:tracePt t="35432" x="1085850" y="2879725"/>
          <p14:tracePt t="35436" x="1085850" y="2892425"/>
          <p14:tracePt t="35450" x="1085850" y="2903538"/>
          <p14:tracePt t="35466" x="1085850" y="2914650"/>
          <p14:tracePt t="35482" x="1096963" y="2914650"/>
          <p14:tracePt t="35497" x="1096963" y="2925763"/>
          <p14:tracePt t="35522" x="1108075" y="2925763"/>
          <p14:tracePt t="35525" x="1108075" y="2936875"/>
          <p14:tracePt t="35534" x="1131888" y="2949575"/>
          <p14:tracePt t="35538" x="1143000" y="2949575"/>
          <p14:tracePt t="35547" x="1154113" y="2960688"/>
          <p14:tracePt t="35553" x="1177925" y="2971800"/>
          <p14:tracePt t="35565" x="1193800" y="2989263"/>
          <p14:tracePt t="35570" x="1206500" y="3000375"/>
          <p14:tracePt t="35580" x="1228725" y="3011488"/>
          <p14:tracePt t="35585" x="1250950" y="3011488"/>
          <p14:tracePt t="35598" x="1263650" y="3022600"/>
          <p14:tracePt t="35603" x="1274763" y="3035300"/>
          <p14:tracePt t="35613" x="1296988" y="3046413"/>
          <p14:tracePt t="35617" x="1308100" y="3046413"/>
          <p14:tracePt t="35632" x="1320800" y="3057525"/>
          <p14:tracePt t="35633" x="1343025" y="3068638"/>
          <p14:tracePt t="35642" x="1354138" y="3079750"/>
          <p14:tracePt t="35648" x="1393825" y="3092450"/>
          <p14:tracePt t="35663" x="1406525" y="3103563"/>
          <p14:tracePt t="35666" x="1428750" y="3114675"/>
          <p14:tracePt t="35672" x="1450975" y="3125788"/>
          <p14:tracePt t="35680" x="1474788" y="3125788"/>
          <p14:tracePt t="35688" x="1497013" y="3136900"/>
          <p14:tracePt t="35698" x="1520825" y="3149600"/>
          <p14:tracePt t="35704" x="1543050" y="3149600"/>
          <p14:tracePt t="35713" x="1571625" y="3165475"/>
          <p14:tracePt t="35719" x="1606550" y="3178175"/>
          <p14:tracePt t="35731" x="1628775" y="3189288"/>
          <p14:tracePt t="35735" x="1663700" y="3200400"/>
          <p14:tracePt t="35747" x="1697038" y="3211513"/>
          <p14:tracePt t="35751" x="1749425" y="3222625"/>
          <p14:tracePt t="35767" x="1793875" y="3246438"/>
          <p14:tracePt t="35770" x="1839913" y="3268663"/>
          <p14:tracePt t="35779" x="1885950" y="3279775"/>
          <p14:tracePt t="35783" x="1936750" y="3303588"/>
          <p14:tracePt t="35799" x="2051050" y="3354388"/>
          <p14:tracePt t="35809" x="2097088" y="3378200"/>
          <p14:tracePt t="35815" x="2125663" y="3389313"/>
          <p14:tracePt t="35831" x="2160588" y="3400425"/>
          <p14:tracePt t="35837" x="2206625" y="3411538"/>
          <p14:tracePt t="35839" x="2239963" y="3422650"/>
          <p14:tracePt t="35847" x="2263775" y="3435350"/>
          <p14:tracePt t="35854" x="2303463" y="3435350"/>
          <p14:tracePt t="35865" x="2325688" y="3446463"/>
          <p14:tracePt t="35870" x="2360613" y="3446463"/>
          <p14:tracePt t="35880" x="2371725" y="3457575"/>
          <p14:tracePt t="35886" x="2406650" y="3468688"/>
          <p14:tracePt t="35899" x="2428875" y="3468688"/>
          <p14:tracePt t="35902" x="2439988" y="3479800"/>
          <p14:tracePt t="35913" x="2463800" y="3479800"/>
          <p14:tracePt t="35917" x="2492375" y="3479800"/>
          <p14:tracePt t="35931" x="2503488" y="3479800"/>
          <p14:tracePt t="35934" x="2525713" y="3479800"/>
          <p14:tracePt t="35947" x="2536825" y="3479800"/>
          <p14:tracePt t="35950" x="2560638" y="3479800"/>
          <p14:tracePt t="35965" x="2593975" y="3479800"/>
          <p14:tracePt t="35966" x="2606675" y="3479800"/>
          <p14:tracePt t="35974" x="2628900" y="3468688"/>
          <p14:tracePt t="35981" x="2668588" y="3457575"/>
          <p14:tracePt t="35989" x="2703513" y="3446463"/>
          <p14:tracePt t="35998" x="2736850" y="3435350"/>
          <p14:tracePt t="36005" x="2760663" y="3435350"/>
          <p14:tracePt t="36013" x="2794000" y="3435350"/>
          <p14:tracePt t="36020" x="2817813" y="3422650"/>
          <p14:tracePt t="36034" x="2846388" y="3411538"/>
          <p14:tracePt t="36038" x="2868613" y="3411538"/>
          <p14:tracePt t="36047" x="2892425" y="3411538"/>
          <p14:tracePt t="36052" x="2903538" y="3400425"/>
          <p14:tracePt t="36066" x="2914650" y="3400425"/>
          <p14:tracePt t="36080" x="2925763" y="3389313"/>
          <p14:tracePt t="36084" x="2936875" y="3389313"/>
          <p14:tracePt t="36110" x="2949575" y="3389313"/>
          <p14:tracePt t="36132" x="2960688" y="3389313"/>
          <p14:tracePt t="36155" x="2960688" y="3378200"/>
          <p14:tracePt t="36218" x="2960688" y="3365500"/>
          <p14:tracePt t="36229" x="2960688" y="3354388"/>
          <p14:tracePt t="36234" x="2960688" y="3325813"/>
          <p14:tracePt t="36242" x="2971800" y="3314700"/>
          <p14:tracePt t="36250" x="2971800" y="3292475"/>
          <p14:tracePt t="36264" x="2971800" y="3279775"/>
          <p14:tracePt t="36267" x="2982913" y="3257550"/>
          <p14:tracePt t="36275" x="2982913" y="3246438"/>
          <p14:tracePt t="36281" x="2994025" y="3246438"/>
          <p14:tracePt t="36297" x="2994025" y="3235325"/>
          <p14:tracePt t="36303" x="3006725" y="3222625"/>
          <p14:tracePt t="36330" x="3006725" y="3211513"/>
          <p14:tracePt t="36361" x="3006725" y="3200400"/>
          <p14:tracePt t="36381" x="3006725" y="3189288"/>
          <p14:tracePt t="36385" x="3006725" y="3178175"/>
          <p14:tracePt t="36393" x="2994025" y="3165475"/>
          <p14:tracePt t="36401" x="2994025" y="3149600"/>
          <p14:tracePt t="36415" x="2982913" y="3136900"/>
          <p14:tracePt t="36419" x="2971800" y="3125788"/>
          <p14:tracePt t="36427" x="2971800" y="3114675"/>
          <p14:tracePt t="36432" x="2960688" y="3103563"/>
          <p14:tracePt t="36456" x="2960688" y="3092450"/>
          <p14:tracePt t="36499" x="2960688" y="3079750"/>
          <p14:tracePt t="36543" x="2960688" y="3068638"/>
          <p14:tracePt t="36598" x="2949575" y="3068638"/>
          <p14:tracePt t="36630" x="2949575" y="3057525"/>
          <p14:tracePt t="36654" x="2936875" y="3046413"/>
          <p14:tracePt t="40885" x="2936875" y="3035300"/>
          <p14:tracePt t="40892" x="2936875" y="3011488"/>
          <p14:tracePt t="40901" x="2936875" y="3000375"/>
          <p14:tracePt t="40914" x="2949575" y="2989263"/>
          <p14:tracePt t="40920" x="2949575" y="2960688"/>
          <p14:tracePt t="40921" x="2960688" y="2949575"/>
          <p14:tracePt t="40934" x="2971800" y="2936875"/>
          <p14:tracePt t="40951" x="2971800" y="2925763"/>
          <p14:tracePt t="40959" x="2982913" y="2925763"/>
          <p14:tracePt t="40965" x="2982913" y="2914650"/>
          <p14:tracePt t="40981" x="2994025" y="2914650"/>
          <p14:tracePt t="40997" x="3006725" y="2903538"/>
          <p14:tracePt t="41014" x="3022600" y="2903538"/>
          <p14:tracePt t="41046" x="3035300" y="2903538"/>
          <p14:tracePt t="41219" x="3035300" y="2914650"/>
          <p14:tracePt t="41250" x="3035300" y="2925763"/>
          <p14:tracePt t="41274" x="3035300" y="2936875"/>
          <p14:tracePt t="80836" x="3022600" y="2903538"/>
          <p14:tracePt t="80838" x="2982913" y="2868613"/>
          <p14:tracePt t="80880" x="2949575" y="2800350"/>
          <p14:tracePt t="80882" x="2936875" y="2771775"/>
          <p14:tracePt t="80884" x="2925763" y="2714625"/>
          <p14:tracePt t="80885" x="2925763" y="2703513"/>
          <p14:tracePt t="80893" x="2925763" y="2692400"/>
          <p14:tracePt t="80896" x="2925763" y="2668588"/>
          <p14:tracePt t="80914" x="2925763" y="2635250"/>
          <p14:tracePt t="80920" x="2925763" y="2606675"/>
          <p14:tracePt t="80928" x="2936875" y="2582863"/>
          <p14:tracePt t="80936" x="2960688" y="2571750"/>
          <p14:tracePt t="80949" x="2994025" y="2560638"/>
          <p14:tracePt t="80954" x="3022600" y="2549525"/>
          <p14:tracePt t="80960" x="3068638" y="2536825"/>
          <p14:tracePt t="80968" x="3125788" y="2525713"/>
          <p14:tracePt t="80982" x="3182938" y="2514600"/>
          <p14:tracePt t="80997" x="3257550" y="2503488"/>
          <p14:tracePt t="81001" x="3411538" y="2503488"/>
          <p14:tracePt t="81009" x="3503613" y="2503488"/>
          <p14:tracePt t="81018" x="3657600" y="2503488"/>
          <p14:tracePt t="81023" x="3714750" y="2514600"/>
          <p14:tracePt t="81034" x="3811588" y="2536825"/>
          <p14:tracePt t="81039" x="3903663" y="2560638"/>
          <p14:tracePt t="81052" x="4000500" y="2582863"/>
          <p14:tracePt t="81056" x="4079875" y="2582863"/>
          <p14:tracePt t="81068" x="4165600" y="2593975"/>
          <p14:tracePt t="81072" x="4246563" y="2606675"/>
          <p14:tracePt t="81085" x="4308475" y="2606675"/>
          <p14:tracePt t="81087" x="4378325" y="2606675"/>
          <p14:tracePt t="81102" x="4422775" y="2606675"/>
          <p14:tracePt t="81103" x="4486275" y="2606675"/>
          <p14:tracePt t="81111" x="4543425" y="2606675"/>
          <p14:tracePt t="81119" x="4589463" y="2606675"/>
          <p14:tracePt t="81132" x="4635500" y="2622550"/>
          <p14:tracePt t="81135" x="4697413" y="2657475"/>
          <p14:tracePt t="81143" x="4789488" y="2725738"/>
          <p14:tracePt t="81151" x="4851400" y="2822575"/>
          <p14:tracePt t="81164" x="4921250" y="2949575"/>
          <p14:tracePt t="81168" x="4989513" y="3092450"/>
          <p14:tracePt t="81173" x="5051425" y="3268663"/>
          <p14:tracePt t="81185" x="5121275" y="3479800"/>
          <p14:tracePt t="81189" x="5178425" y="3679825"/>
          <p14:tracePt t="81202" x="5200650" y="3789363"/>
          <p14:tracePt t="81205" x="5264150" y="4086225"/>
          <p14:tracePt t="81395" x="5251450" y="4086225"/>
          <p14:tracePt t="81403" x="5229225" y="4086225"/>
          <p14:tracePt t="81411" x="5218113" y="4086225"/>
          <p14:tracePt t="81419" x="5189538" y="4086225"/>
          <p14:tracePt t="81433" x="5165725" y="4086225"/>
          <p14:tracePt t="81437" x="5121275" y="4086225"/>
          <p14:tracePt t="81443" x="5075238" y="4086225"/>
          <p14:tracePt t="81452" x="5011738" y="4097338"/>
          <p14:tracePt t="81465" x="4965700" y="4097338"/>
          <p14:tracePt t="81468" x="4908550" y="4108450"/>
          <p14:tracePt t="81476" x="4851400" y="4108450"/>
          <p14:tracePt t="81485" x="4789488" y="4121150"/>
          <p14:tracePt t="81497" x="4743450" y="4121150"/>
          <p14:tracePt t="81499" x="4686300" y="4121150"/>
          <p14:tracePt t="81506" x="4635500" y="4121150"/>
          <p14:tracePt t="81514" x="4578350" y="4121150"/>
          <p14:tracePt t="81530" x="4521200" y="4108450"/>
          <p14:tracePt t="81531" x="4486275" y="4097338"/>
          <p14:tracePt t="81538" x="4422775" y="4075113"/>
          <p14:tracePt t="81549" x="4378325" y="4046538"/>
          <p14:tracePt t="81555" x="4354513" y="4035425"/>
          <p14:tracePt t="81561" x="4321175" y="4022725"/>
          <p14:tracePt t="81569" x="4257675" y="4000500"/>
          <p14:tracePt t="81582" x="4211638" y="3989388"/>
          <p14:tracePt t="81586" x="4178300" y="3989388"/>
          <p14:tracePt t="81593" x="4165600" y="3989388"/>
          <p14:tracePt t="81602" x="4121150" y="3978275"/>
          <p14:tracePt t="81616" x="4092575" y="3978275"/>
          <p14:tracePt t="81618" x="4057650" y="3978275"/>
          <p14:tracePt t="81626" x="4022725" y="3978275"/>
          <p14:tracePt t="81633" x="4000500" y="3978275"/>
          <p14:tracePt t="81647" x="3978275" y="3978275"/>
          <p14:tracePt t="81651" x="3954463" y="3978275"/>
          <p14:tracePt t="81658" x="3925888" y="3978275"/>
          <p14:tracePt t="81664" x="3914775" y="3978275"/>
          <p14:tracePt t="81672" x="3903663" y="3978275"/>
          <p14:tracePt t="81682" x="3892550" y="3978275"/>
          <p14:tracePt t="81696" x="3879850" y="3978275"/>
          <p14:tracePt t="81704" x="3868738" y="3978275"/>
          <p14:tracePt t="81720" x="3857625" y="3978275"/>
          <p14:tracePt t="81746" x="3857625" y="3965575"/>
          <p14:tracePt t="81753" x="3846513" y="3954463"/>
          <p14:tracePt t="81760" x="3846513" y="3943350"/>
          <p14:tracePt t="81768" x="3846513" y="3908425"/>
          <p14:tracePt t="81781" x="3846513" y="3868738"/>
          <p14:tracePt t="81785" x="3846513" y="3835400"/>
          <p14:tracePt t="81802" x="3846513" y="3743325"/>
          <p14:tracePt t="81808" x="3846513" y="3679825"/>
          <p14:tracePt t="81815" x="3846513" y="3622675"/>
          <p14:tracePt t="81823" x="3846513" y="3600450"/>
          <p14:tracePt t="81832" x="3846513" y="3565525"/>
          <p14:tracePt t="81839" x="3846513" y="3532188"/>
          <p14:tracePt t="81847" x="3846513" y="3503613"/>
          <p14:tracePt t="81854" x="3846513" y="3479800"/>
          <p14:tracePt t="81865" x="3846513" y="3468688"/>
          <p14:tracePt t="81870" x="3846513" y="3457575"/>
          <p14:tracePt t="81886" x="3846513" y="3446463"/>
          <p14:tracePt t="81898" x="3846513" y="3435350"/>
          <p14:tracePt t="81903" x="3857625" y="3422650"/>
          <p14:tracePt t="81910" x="3857625" y="3411538"/>
          <p14:tracePt t="81919" x="3868738" y="3389313"/>
          <p14:tracePt t="81931" x="3879850" y="3378200"/>
          <p14:tracePt t="81936" x="3892550" y="3365500"/>
          <p14:tracePt t="81943" x="3903663" y="3343275"/>
          <p14:tracePt t="81952" x="3914775" y="3314700"/>
          <p14:tracePt t="81963" x="3925888" y="3303588"/>
          <p14:tracePt t="81969" x="3925888" y="3279775"/>
          <p14:tracePt t="81973" x="3943350" y="3268663"/>
          <p14:tracePt t="81985" x="3943350" y="3257550"/>
          <p14:tracePt t="81989" x="3954463" y="3235325"/>
          <p14:tracePt t="82002" x="3954463" y="3222625"/>
          <p14:tracePt t="82005" x="3954463" y="3211513"/>
          <p14:tracePt t="82019" x="3954463" y="3200400"/>
          <p14:tracePt t="82022" x="3954463" y="3189288"/>
          <p14:tracePt t="82035" x="3954463" y="3178175"/>
          <p14:tracePt t="82052" x="3954463" y="3165475"/>
          <p14:tracePt t="82079" x="3943350" y="3165475"/>
          <p14:tracePt t="82093" x="3925888" y="3165475"/>
          <p14:tracePt t="82100" x="3914775" y="3165475"/>
          <p14:tracePt t="82117" x="3903663" y="3165475"/>
          <p14:tracePt t="82131" x="3903663" y="3178175"/>
          <p14:tracePt t="82139" x="3903663" y="3189288"/>
          <p14:tracePt t="82164" x="3903663" y="3200400"/>
          <p14:tracePt t="82187" x="3914775" y="3200400"/>
          <p14:tracePt t="82195" x="3954463" y="3200400"/>
          <p14:tracePt t="82203" x="3965575" y="3200400"/>
          <p14:tracePt t="82215" x="4000500" y="3200400"/>
          <p14:tracePt t="82220" x="4035425" y="3200400"/>
          <p14:tracePt t="82226" x="4068763" y="3189288"/>
          <p14:tracePt t="82236" x="4121150" y="3189288"/>
          <p14:tracePt t="82248" x="4154488" y="3189288"/>
          <p14:tracePt t="82253" x="4178300" y="3189288"/>
          <p14:tracePt t="82259" x="4211638" y="3189288"/>
          <p14:tracePt t="82269" x="4246563" y="3189288"/>
          <p14:tracePt t="82281" x="4279900" y="3189288"/>
          <p14:tracePt t="82285" x="4308475" y="3189288"/>
          <p14:tracePt t="82290" x="4332288" y="3189288"/>
          <p14:tracePt t="82303" x="4354513" y="3189288"/>
          <p14:tracePt t="82306" x="4389438" y="3189288"/>
          <p14:tracePt t="82319" x="4422775" y="3178175"/>
          <p14:tracePt t="82350" x="4435475" y="3178175"/>
          <p14:tracePt t="82355" x="4543425" y="3136900"/>
          <p14:tracePt t="82361" x="4554538" y="3136900"/>
          <p14:tracePt t="82370" x="4578350" y="3125788"/>
          <p14:tracePt t="82382" x="4600575" y="3125788"/>
          <p14:tracePt t="82387" x="4611688" y="3114675"/>
          <p14:tracePt t="82393" x="4622800" y="3114675"/>
          <p14:tracePt t="82404" x="4635500" y="3114675"/>
          <p14:tracePt t="82416" x="4657725" y="3114675"/>
          <p14:tracePt t="82419" x="4675188" y="3114675"/>
          <p14:tracePt t="82428" x="4686300" y="3114675"/>
          <p14:tracePt t="82436" x="4697413" y="3114675"/>
          <p14:tracePt t="82449" x="4708525" y="3114675"/>
          <p14:tracePt t="82450" x="4721225" y="3114675"/>
          <p14:tracePt t="82459" x="4732338" y="3114675"/>
          <p14:tracePt t="82464" x="4743450" y="3114675"/>
          <p14:tracePt t="82472" x="4754563" y="3114675"/>
          <p14:tracePt t="82487" x="4765675" y="3114675"/>
          <p14:tracePt t="82493" x="4778375" y="3114675"/>
          <p14:tracePt t="82497" x="4800600" y="3114675"/>
          <p14:tracePt t="82522" x="4822825" y="3114675"/>
          <p14:tracePt t="82531" x="4835525" y="3114675"/>
          <p14:tracePt t="82539" x="4851400" y="3114675"/>
          <p14:tracePt t="82560" x="4864100" y="3125788"/>
          <p14:tracePt t="82579" x="4875213" y="3125788"/>
          <p14:tracePt t="82590" x="4875213" y="3136900"/>
          <p14:tracePt t="82639" x="4886325" y="3189288"/>
          <p14:tracePt t="82643" x="4932363" y="3422650"/>
          <p14:tracePt t="82652" x="4943475" y="3457575"/>
          <p14:tracePt t="82670" x="4954588" y="3514725"/>
          <p14:tracePt t="82673" x="4954588" y="3578225"/>
          <p14:tracePt t="82675" x="4965700" y="3611563"/>
          <p14:tracePt t="82687" x="4965700" y="3646488"/>
          <p14:tracePt t="82689" x="4965700" y="3668713"/>
          <p14:tracePt t="82711" x="4943475" y="3668713"/>
          <p14:tracePt t="82713" x="4921250" y="3668713"/>
          <p14:tracePt t="82721" x="4886325" y="3657600"/>
          <p14:tracePt t="82731" x="4835525" y="3635375"/>
          <p14:tracePt t="82738" x="4811713" y="3622675"/>
          <p14:tracePt t="82760" x="4732338" y="3589338"/>
          <p14:tracePt t="82762" x="4697413" y="3578225"/>
          <p14:tracePt t="82771" x="4657725" y="3578225"/>
          <p14:tracePt t="82787" x="4600575" y="3565525"/>
          <p14:tracePt t="82789" x="4565650" y="3565525"/>
          <p14:tracePt t="82793" x="4532313" y="3565525"/>
          <p14:tracePt t="82804" x="4497388" y="3565525"/>
          <p14:tracePt t="82805" x="4446588" y="3565525"/>
          <p14:tracePt t="82822" x="4389438" y="3578225"/>
          <p14:tracePt t="82829" x="4321175" y="3578225"/>
          <p14:tracePt t="82838" x="4268788" y="3589338"/>
          <p14:tracePt t="82853" x="4235450" y="3600450"/>
          <p14:tracePt t="82855" x="4189413" y="3622675"/>
          <p14:tracePt t="82872" x="4092575" y="3668713"/>
          <p14:tracePt t="82877" x="4035425" y="3692525"/>
          <p14:tracePt t="82887" x="3989388" y="3732213"/>
          <p14:tracePt t="82901" x="3892550" y="3800475"/>
          <p14:tracePt t="82910" x="3846513" y="3835400"/>
          <p14:tracePt t="82916" x="3835400" y="3846513"/>
          <p14:tracePt t="82923" x="3789363" y="3886200"/>
          <p14:tracePt t="82939" x="3725863" y="3908425"/>
          <p14:tracePt t="82940" x="3692525" y="3932238"/>
          <p14:tracePt t="82947" x="3657600" y="3932238"/>
          <p14:tracePt t="82955" x="3622675" y="3943350"/>
          <p14:tracePt t="82966" x="3600450" y="3943350"/>
          <p14:tracePt t="82971" x="3560763" y="3943350"/>
          <p14:tracePt t="82979" x="3536950" y="3943350"/>
          <p14:tracePt t="82987" x="3514725" y="3943350"/>
          <p14:tracePt t="82999" x="3479800" y="3943350"/>
          <p14:tracePt t="83003" x="3457575" y="3943350"/>
          <p14:tracePt t="83010" x="3435350" y="3943350"/>
          <p14:tracePt t="83020" x="3422650" y="3943350"/>
          <p14:tracePt t="83032" x="3411538" y="3943350"/>
          <p14:tracePt t="83036" x="3400425" y="3943350"/>
          <p14:tracePt t="83043" x="3389313" y="3943350"/>
          <p14:tracePt t="83053" x="3371850" y="3943350"/>
          <p14:tracePt t="83066" x="3360738" y="3943350"/>
          <p14:tracePt t="83076" x="3360738" y="3932238"/>
          <p14:tracePt t="83090" x="3360738" y="3921125"/>
          <p14:tracePt t="83101" x="3360738" y="3908425"/>
          <p14:tracePt t="83106" x="3360738" y="3886200"/>
          <p14:tracePt t="83113" x="3360738" y="3868738"/>
          <p14:tracePt t="83121" x="3360738" y="3835400"/>
          <p14:tracePt t="83134" x="3371850" y="3811588"/>
          <p14:tracePt t="83139" x="3400425" y="3778250"/>
          <p14:tracePt t="83153" x="3422650" y="3743325"/>
          <p14:tracePt t="83154" x="3468688" y="3692525"/>
          <p14:tracePt t="83166" x="3503613" y="3646488"/>
          <p14:tracePt t="83172" x="3536950" y="3589338"/>
          <p14:tracePt t="83177" x="3578225" y="3543300"/>
          <p14:tracePt t="83187" x="3611563" y="3492500"/>
          <p14:tracePt t="83199" x="3646488" y="3446463"/>
          <p14:tracePt t="83200" x="3657600" y="3435350"/>
          <p14:tracePt t="83209" x="3679825" y="3400425"/>
          <p14:tracePt t="83216" x="3703638" y="3365500"/>
          <p14:tracePt t="83230" x="3725863" y="3354388"/>
          <p14:tracePt t="83236" x="3736975" y="3343275"/>
          <p14:tracePt t="83240" x="3754438" y="3314700"/>
          <p14:tracePt t="83248" x="3765550" y="3314700"/>
          <p14:tracePt t="83255" x="3778250" y="3303588"/>
          <p14:tracePt t="83279" x="3789363" y="3303588"/>
          <p14:tracePt t="83299" x="3800475" y="3292475"/>
          <p14:tracePt t="83311" x="3811588" y="3279775"/>
          <p14:tracePt t="83320" x="3811588" y="3268663"/>
          <p14:tracePt t="83331" x="3822700" y="3257550"/>
          <p14:tracePt t="83336" x="3835400" y="3246438"/>
          <p14:tracePt t="83343" x="3846513" y="3222625"/>
          <p14:tracePt t="83351" x="3857625" y="3211513"/>
          <p14:tracePt t="83364" x="3879850" y="3200400"/>
          <p14:tracePt t="83369" x="3892550" y="3200400"/>
          <p14:tracePt t="83376" x="3903663" y="3189288"/>
          <p14:tracePt t="83382" x="3925888" y="3178175"/>
          <p14:tracePt t="83399" x="3954463" y="3178175"/>
          <p14:tracePt t="83406" x="3978275" y="3165475"/>
          <p14:tracePt t="83416" x="4000500" y="3165475"/>
          <p14:tracePt t="83420" x="4011613" y="3165475"/>
          <p14:tracePt t="83423" x="4046538" y="3165475"/>
          <p14:tracePt t="83430" x="4068763" y="3165475"/>
          <p14:tracePt t="83438" x="4103688" y="3165475"/>
          <p14:tracePt t="83448" x="4143375" y="3165475"/>
          <p14:tracePt t="83454" x="4178300" y="3165475"/>
          <p14:tracePt t="83461" x="4211638" y="3165475"/>
          <p14:tracePt t="83471" x="4246563" y="3165475"/>
          <p14:tracePt t="83481" x="4257675" y="3165475"/>
          <p14:tracePt t="83487" x="4321175" y="3165475"/>
          <p14:tracePt t="83493" x="4343400" y="3165475"/>
          <p14:tracePt t="83504" x="4378325" y="3165475"/>
          <p14:tracePt t="83515" x="4435475" y="3165475"/>
          <p14:tracePt t="83520" x="4468813" y="3165475"/>
          <p14:tracePt t="83527" x="4508500" y="3178175"/>
          <p14:tracePt t="83537" x="4543425" y="3200400"/>
          <p14:tracePt t="83548" x="4578350" y="3211513"/>
          <p14:tracePt t="83549" x="4600575" y="3222625"/>
          <p14:tracePt t="83556" x="4622800" y="3235325"/>
          <p14:tracePt t="83564" x="4646613" y="3246438"/>
          <p14:tracePt t="83572" x="4686300" y="3257550"/>
          <p14:tracePt t="83582" x="4708525" y="3268663"/>
          <p14:tracePt t="83589" x="4732338" y="3279775"/>
          <p14:tracePt t="83596" x="4743450" y="3292475"/>
          <p14:tracePt t="83604" x="4754563" y="3303588"/>
          <p14:tracePt t="83616" x="4778375" y="3314700"/>
          <p14:tracePt t="83621" x="4789488" y="3325813"/>
          <p14:tracePt t="83628" x="4811713" y="3354388"/>
          <p14:tracePt t="83638" x="4822825" y="3365500"/>
          <p14:tracePt t="83650" x="4835525" y="3378200"/>
          <p14:tracePt t="83654" x="4851400" y="3378200"/>
          <p14:tracePt t="83670" x="4851400" y="3389313"/>
          <p14:tracePt t="83678" x="4864100" y="3400425"/>
          <p14:tracePt t="83700" x="4864100" y="3411538"/>
          <p14:tracePt t="83710" x="4864100" y="3435350"/>
          <p14:tracePt t="83717" x="4864100" y="3446463"/>
          <p14:tracePt t="83732" x="4864100" y="3468688"/>
          <p14:tracePt t="83737" x="4851400" y="3492500"/>
          <p14:tracePt t="83743" x="4822825" y="3532188"/>
          <p14:tracePt t="83755" x="4800600" y="3554413"/>
          <p14:tracePt t="83767" x="4765675" y="3589338"/>
          <p14:tracePt t="83771" x="4732338" y="3622675"/>
          <p14:tracePt t="83773" x="4686300" y="3657600"/>
          <p14:tracePt t="83783" x="4635500" y="3679825"/>
          <p14:tracePt t="83790" x="4578350" y="3708400"/>
          <p14:tracePt t="83810" x="4521200" y="3743325"/>
          <p14:tracePt t="83812" x="4457700" y="3765550"/>
          <p14:tracePt t="83814" x="4400550" y="3778250"/>
          <p14:tracePt t="83822" x="4343400" y="3800475"/>
          <p14:tracePt t="83840" x="4211638" y="3811588"/>
          <p14:tracePt t="83848" x="4154488" y="3822700"/>
          <p14:tracePt t="83854" x="4121150" y="3822700"/>
          <p14:tracePt t="83872" x="4035425" y="3835400"/>
          <p14:tracePt t="83880" x="3989388" y="3835400"/>
          <p14:tracePt t="83882" x="3965575" y="3835400"/>
          <p14:tracePt t="83890" x="3943350" y="3835400"/>
          <p14:tracePt t="83906" x="3903663" y="3835400"/>
          <p14:tracePt t="83910" x="3879850" y="3835400"/>
          <p14:tracePt t="83916" x="3857625" y="3835400"/>
          <p14:tracePt t="83923" x="3822700" y="3835400"/>
          <p14:tracePt t="83951" x="3800475" y="3811588"/>
          <p14:tracePt t="83954" x="3714750" y="3743325"/>
          <p14:tracePt t="83961" x="3703638" y="3732213"/>
          <p14:tracePt t="83970" x="3679825" y="3692525"/>
          <p14:tracePt t="83985" x="3668713" y="3668713"/>
          <p14:tracePt t="83987" x="3646488" y="3646488"/>
          <p14:tracePt t="83996" x="3622675" y="3622675"/>
          <p14:tracePt t="84004" x="3611563" y="3600450"/>
          <p14:tracePt t="84018" x="3578225" y="3554413"/>
          <p14:tracePt t="84027" x="3560763" y="3532188"/>
          <p14:tracePt t="84033" x="3549650" y="3514725"/>
          <p14:tracePt t="84040" x="3525838" y="3492500"/>
          <p14:tracePt t="84055" x="3525838" y="3479800"/>
          <p14:tracePt t="84059" x="3514725" y="3468688"/>
          <p14:tracePt t="84065" x="3503613" y="3468688"/>
          <p14:tracePt t="84071" x="3503613" y="3457575"/>
          <p14:tracePt t="84083" x="3503613" y="3446463"/>
          <p14:tracePt t="84105" x="3503613" y="3435350"/>
          <p14:tracePt t="84120" x="3514725" y="3422650"/>
          <p14:tracePt t="84127" x="3536950" y="3411538"/>
          <p14:tracePt t="84134" x="3578225" y="3400425"/>
          <p14:tracePt t="84148" x="3611563" y="3400425"/>
          <p14:tracePt t="84152" x="3668713" y="3389313"/>
          <p14:tracePt t="84160" x="3714750" y="3378200"/>
          <p14:tracePt t="84166" x="3778250" y="3365500"/>
          <p14:tracePt t="84182" x="3835400" y="3354388"/>
          <p14:tracePt t="84183" x="3892550" y="3343275"/>
          <p14:tracePt t="84192" x="3965575" y="3343275"/>
          <p14:tracePt t="84206" x="4022725" y="3325813"/>
          <p14:tracePt t="84208" x="4079875" y="3314700"/>
          <p14:tracePt t="84214" x="4154488" y="3314700"/>
          <p14:tracePt t="84222" x="4211638" y="3303588"/>
          <p14:tracePt t="84232" x="4268788" y="3303588"/>
          <p14:tracePt t="84238" x="4332288" y="3292475"/>
          <p14:tracePt t="84245" x="4378325" y="3292475"/>
          <p14:tracePt t="84255" x="4422775" y="3292475"/>
          <p14:tracePt t="84266" x="4446588" y="3292475"/>
          <p14:tracePt t="84271" x="4521200" y="3292475"/>
          <p14:tracePt t="84277" x="4543425" y="3292475"/>
          <p14:tracePt t="84288" x="4565650" y="3292475"/>
          <p14:tracePt t="84299" x="4589463" y="3303588"/>
          <p14:tracePt t="84304" x="4611688" y="3314700"/>
          <p14:tracePt t="84310" x="4622800" y="3325813"/>
          <p14:tracePt t="84321" x="4622800" y="3343275"/>
          <p14:tracePt t="84331" x="4635500" y="3354388"/>
          <p14:tracePt t="84332" x="4635500" y="3365500"/>
          <p14:tracePt t="84342" x="4635500" y="3378200"/>
          <p14:tracePt t="84348" x="4635500" y="3389313"/>
          <p14:tracePt t="84368" x="4611688" y="3411538"/>
          <p14:tracePt t="84384" x="4565650" y="3435350"/>
          <p14:tracePt t="84385" x="4532313" y="3446463"/>
          <p14:tracePt t="84390" x="4497388" y="3457575"/>
          <p14:tracePt t="84402" x="4446588" y="3468688"/>
          <p14:tracePt t="84409" x="4400550" y="3479800"/>
          <p14:tracePt t="84414" x="4354513" y="3492500"/>
          <p14:tracePt t="84421" x="4292600" y="3503613"/>
          <p14:tracePt t="84433" x="4246563" y="3514725"/>
          <p14:tracePt t="84437" x="4178300" y="3532188"/>
          <p14:tracePt t="84443" x="4121150" y="3532188"/>
          <p14:tracePt t="84454" x="4046538" y="3532188"/>
          <p14:tracePt t="84467" x="3989388" y="3532188"/>
          <p14:tracePt t="84470" x="3965575" y="3532188"/>
          <p14:tracePt t="84477" x="3914775" y="3532188"/>
          <p14:tracePt t="84483" x="3879850" y="3532188"/>
          <p14:tracePt t="84499" x="3857625" y="3514725"/>
          <p14:tracePt t="84500" x="3835400" y="3503613"/>
          <p14:tracePt t="84509" x="3822700" y="3503613"/>
          <p14:tracePt t="84514" x="3822700" y="3492500"/>
          <p14:tracePt t="84523" x="3811588" y="3479800"/>
          <p14:tracePt t="84538" x="3811588" y="3468688"/>
          <p14:tracePt t="84546" x="3811588" y="3457575"/>
          <p14:tracePt t="84555" x="3811588" y="3446463"/>
          <p14:tracePt t="84566" x="3822700" y="3435350"/>
          <p14:tracePt t="84572" x="3857625" y="3422650"/>
          <p14:tracePt t="84578" x="3879850" y="3411538"/>
          <p14:tracePt t="84588" x="3903663" y="3389313"/>
          <p14:tracePt t="84600" x="3925888" y="3378200"/>
          <p14:tracePt t="84604" x="3965575" y="3365500"/>
          <p14:tracePt t="84611" x="3989388" y="3343275"/>
          <p14:tracePt t="84622" x="4022725" y="3343275"/>
          <p14:tracePt t="84633" x="4057650" y="3325813"/>
          <p14:tracePt t="84634" x="4079875" y="3314700"/>
          <p14:tracePt t="84643" x="4121150" y="3303588"/>
          <p14:tracePt t="84649" x="4154488" y="3303588"/>
          <p14:tracePt t="84665" x="4189413" y="3292475"/>
          <p14:tracePt t="84667" x="4200525" y="3292475"/>
          <p14:tracePt t="84673" x="4222750" y="3279775"/>
          <p14:tracePt t="84681" x="4235450" y="3279775"/>
          <p14:tracePt t="84689" x="4246563" y="3279775"/>
          <p14:tracePt t="84712" x="4257675" y="3279775"/>
          <p14:tracePt t="84738" x="4257675" y="3268663"/>
          <p14:tracePt t="84766" x="4257675" y="3257550"/>
          <p14:tracePt t="84777" x="4257675" y="3246438"/>
          <p14:tracePt t="84788" x="4257675" y="3235325"/>
          <p14:tracePt t="84801" x="4257675" y="3222625"/>
          <p14:tracePt t="84810" x="4257675" y="3211513"/>
          <p14:tracePt t="85013" x="4257675" y="3222625"/>
          <p14:tracePt t="85022" x="4257675" y="3246438"/>
          <p14:tracePt t="85029" x="4257675" y="3257550"/>
          <p14:tracePt t="85038" x="4257675" y="3279775"/>
          <p14:tracePt t="85049" x="4257675" y="3292475"/>
          <p14:tracePt t="85054" x="4257675" y="3314700"/>
          <p14:tracePt t="85060" x="4257675" y="3325813"/>
          <p14:tracePt t="85068" x="4257675" y="3354388"/>
          <p14:tracePt t="85081" x="4257675" y="3389313"/>
          <p14:tracePt t="85085" x="4257675" y="3422650"/>
          <p14:tracePt t="85093" x="4246563" y="3446463"/>
          <p14:tracePt t="85100" x="4222750" y="3492500"/>
          <p14:tracePt t="85116" x="4200525" y="3532188"/>
          <p14:tracePt t="85117" x="4178300" y="3578225"/>
          <p14:tracePt t="85126" x="4143375" y="3611563"/>
          <p14:tracePt t="85132" x="4132263" y="3622675"/>
          <p14:tracePt t="85140" x="4092575" y="3657600"/>
          <p14:tracePt t="85149" x="4068763" y="3679825"/>
          <p14:tracePt t="85156" x="4035425" y="3708400"/>
          <p14:tracePt t="85163" x="4011613" y="3708400"/>
          <p14:tracePt t="85172" x="3965575" y="3721100"/>
          <p14:tracePt t="85181" x="3954463" y="3721100"/>
          <p14:tracePt t="85188" x="3914775" y="3721100"/>
          <p14:tracePt t="85195" x="3914775" y="3708400"/>
          <p14:tracePt t="85204" x="3903663" y="3679825"/>
          <p14:tracePt t="85214" x="3892550" y="3657600"/>
          <p14:tracePt t="85219" x="3892550" y="3646488"/>
          <p14:tracePt t="85227" x="3892550" y="3622675"/>
          <p14:tracePt t="85234" x="3892550" y="3589338"/>
          <p14:tracePt t="85248" x="3892550" y="3578225"/>
          <p14:tracePt t="85251" x="3914775" y="3554413"/>
          <p14:tracePt t="85259" x="3925888" y="3554413"/>
          <p14:tracePt t="85276" x="3978275" y="3532188"/>
          <p14:tracePt t="85277" x="4011613" y="3514725"/>
          <p14:tracePt t="85282" x="4022725" y="3514725"/>
          <p14:tracePt t="85298" x="4057650" y="3503613"/>
          <p14:tracePt t="85299" x="4079875" y="3503613"/>
          <p14:tracePt t="85306" x="4121150" y="3503613"/>
          <p14:tracePt t="85314" x="4132263" y="3503613"/>
          <p14:tracePt t="85322" x="4143375" y="3503613"/>
          <p14:tracePt t="85331" x="4154488" y="3503613"/>
          <p14:tracePt t="85369" x="4143375" y="3503613"/>
          <p14:tracePt t="85377" x="4132263" y="3503613"/>
          <p14:tracePt t="85385" x="4103688" y="3503613"/>
          <p14:tracePt t="85397" x="4092575" y="3514725"/>
          <p14:tracePt t="85402" x="4079875" y="3514725"/>
          <p14:tracePt t="85410" x="4068763" y="3514725"/>
          <p14:tracePt t="85441" x="4079875" y="3503613"/>
          <p14:tracePt t="85448" x="4103688" y="3479800"/>
          <p14:tracePt t="85456" x="4143375" y="3457575"/>
          <p14:tracePt t="85464" x="4154488" y="3446463"/>
          <p14:tracePt t="85472" x="4189413" y="3435350"/>
          <p14:tracePt t="85481" x="4211638" y="3411538"/>
          <p14:tracePt t="85489" x="4235450" y="3400425"/>
          <p14:tracePt t="85496" x="4257675" y="3400425"/>
          <p14:tracePt t="85505" x="4268788" y="3400425"/>
          <p14:tracePt t="85514" x="4279900" y="3400425"/>
          <p14:tracePt t="85521" x="4292600" y="3400425"/>
          <p14:tracePt t="85528" x="4292600" y="3411538"/>
          <p14:tracePt t="85542" x="4308475" y="3422650"/>
          <p14:tracePt t="85546" x="4308475" y="3435350"/>
          <p14:tracePt t="85555" x="4308475" y="3446463"/>
          <p14:tracePt t="85565" x="4308475" y="3468688"/>
          <p14:tracePt t="85572" x="4292600" y="3468688"/>
          <p14:tracePt t="85576" x="4268788" y="3479800"/>
          <p14:tracePt t="85589" x="4257675" y="3479800"/>
          <p14:tracePt t="85598" x="4235450" y="3492500"/>
          <p14:tracePt t="85599" x="4211638" y="3492500"/>
          <p14:tracePt t="85608" x="4189413" y="3492500"/>
          <p14:tracePt t="85615" x="4178300" y="3492500"/>
          <p14:tracePt t="85623" x="4154488" y="3492500"/>
          <p14:tracePt t="85631" x="4143375" y="3492500"/>
          <p14:tracePt t="85639" x="4132263" y="3479800"/>
          <p14:tracePt t="85655" x="4121150" y="3468688"/>
          <p14:tracePt t="85664" x="4121150" y="3457575"/>
          <p14:tracePt t="85678" x="4121150" y="3446463"/>
          <p14:tracePt t="85686" x="4121150" y="3435350"/>
          <p14:tracePt t="85698" x="4132263" y="3422650"/>
          <p14:tracePt t="85702" x="4143375" y="3422650"/>
          <p14:tracePt t="85710" x="4165600" y="3422650"/>
          <p14:tracePt t="85718" x="4178300" y="3422650"/>
          <p14:tracePt t="85731" x="4200525" y="3422650"/>
          <p14:tracePt t="85734" x="4211638" y="3422650"/>
          <p14:tracePt t="85749" x="4222750" y="3422650"/>
          <p14:tracePt t="85764" x="4222750" y="3435350"/>
          <p14:tracePt t="85767" x="4222750" y="3457575"/>
          <p14:tracePt t="85773" x="4222750" y="3479800"/>
          <p14:tracePt t="85789" x="4189413" y="3503613"/>
          <p14:tracePt t="85799" x="4178300" y="3503613"/>
          <p14:tracePt t="85814" x="4154488" y="3514725"/>
          <p14:tracePt t="85815" x="4132263" y="3514725"/>
          <p14:tracePt t="85822" x="4103688" y="3514725"/>
          <p14:tracePt t="85829" x="4079875" y="3514725"/>
          <p14:tracePt t="85838" x="4068763" y="3514725"/>
          <p14:tracePt t="85848" x="4057650" y="3514725"/>
          <p14:tracePt t="85852" x="4046538" y="3503613"/>
          <p14:tracePt t="85868" x="4046538" y="3492500"/>
          <p14:tracePt t="85884" x="4046538" y="3479800"/>
          <p14:tracePt t="85893" x="4046538" y="3468688"/>
          <p14:tracePt t="85900" x="4046538" y="3457575"/>
          <p14:tracePt t="85914" x="4046538" y="3446463"/>
          <p14:tracePt t="85917" x="4046538" y="3435350"/>
          <p14:tracePt t="85925" x="4046538" y="3422650"/>
          <p14:tracePt t="85931" x="4046538" y="3411538"/>
          <p14:tracePt t="85939" x="4057650" y="3400425"/>
          <p14:tracePt t="85963" x="4068763" y="3400425"/>
          <p14:tracePt t="86026" x="4057650" y="3411538"/>
          <p14:tracePt t="86034" x="4057650" y="3422650"/>
          <p14:tracePt t="86047" x="4046538" y="3422650"/>
          <p14:tracePt t="86051" x="4046538" y="3435350"/>
          <p14:tracePt t="86060" x="4035425" y="3446463"/>
          <p14:tracePt t="86082" x="4035425" y="3457575"/>
          <p14:tracePt t="86090" x="4022725" y="3457575"/>
          <p14:tracePt t="86122" x="4011613" y="3457575"/>
          <p14:tracePt t="86375" x="4000500" y="3457575"/>
          <p14:tracePt t="86383" x="3989388" y="3446463"/>
          <p14:tracePt t="86393" x="3954463" y="3400425"/>
          <p14:tracePt t="86399" x="3925888" y="3343275"/>
          <p14:tracePt t="86407" x="3892550" y="3235325"/>
          <p14:tracePt t="86417" x="3857625" y="3114675"/>
          <p14:tracePt t="86423" x="3857625" y="3057525"/>
          <p14:tracePt t="86430" x="3846513" y="2925763"/>
          <p14:tracePt t="86439" x="3822700" y="2811463"/>
          <p14:tracePt t="86448" x="3822700" y="2679700"/>
          <p14:tracePt t="86455" x="3822700" y="2560638"/>
          <p14:tracePt t="86462" x="3822700" y="2468563"/>
          <p14:tracePt t="86470" x="3822700" y="2371725"/>
          <p14:tracePt t="86481" x="3822700" y="2279650"/>
          <p14:tracePt t="86486" x="3822700" y="2193925"/>
          <p14:tracePt t="86493" x="3822700" y="2103438"/>
          <p14:tracePt t="86501" x="3822700" y="2006600"/>
          <p14:tracePt t="86514" x="3822700" y="1925638"/>
          <p14:tracePt t="86518" x="3822700" y="1863725"/>
          <p14:tracePt t="86526" x="3835400" y="1839913"/>
          <p14:tracePt t="86533" x="3835400" y="1793875"/>
          <p14:tracePt t="86548" x="3846513" y="1760538"/>
          <p14:tracePt t="86549" x="3846513" y="1725613"/>
          <p14:tracePt t="86558" x="3857625" y="1708150"/>
          <p14:tracePt t="86565" x="3857625" y="1685925"/>
          <p14:tracePt t="86573" x="3868738" y="1674813"/>
          <p14:tracePt t="86582" x="3868738" y="1663700"/>
          <p14:tracePt t="86589" x="3879850" y="1663700"/>
          <p14:tracePt t="86596" x="3879850" y="1651000"/>
          <p14:tracePt t="86612" x="3879850" y="1639888"/>
          <p14:tracePt t="86614" x="3892550" y="1639888"/>
          <p14:tracePt t="86620" x="3903663" y="1628775"/>
          <p14:tracePt t="86632" x="3914775" y="1628775"/>
          <p14:tracePt t="86644" x="3925888" y="1628775"/>
          <p14:tracePt t="86652" x="3943350" y="1628775"/>
          <p14:tracePt t="86665" x="3954463" y="1628775"/>
          <p14:tracePt t="86669" x="3965575" y="1628775"/>
          <p14:tracePt t="86676" x="3978275" y="1628775"/>
          <p14:tracePt t="86698" x="3989388" y="1628775"/>
          <p14:tracePt t="86715" x="4000500" y="1628775"/>
          <p14:tracePt t="86723" x="4011613" y="1617663"/>
          <p14:tracePt t="86740" x="4022725" y="1617663"/>
          <p14:tracePt t="86747" x="4035425" y="1606550"/>
          <p14:tracePt t="86756" x="4046538" y="1606550"/>
          <p14:tracePt t="86764" x="4057650" y="1606550"/>
          <p14:tracePt t="86778" x="4068763" y="1606550"/>
          <p14:tracePt t="86797" x="4079875" y="1606550"/>
          <p14:tracePt t="86811" x="4092575" y="1606550"/>
          <p14:tracePt t="86818" x="4103688" y="1617663"/>
          <p14:tracePt t="86831" x="4121150" y="1651000"/>
          <p14:tracePt t="86836" x="4132263" y="1685925"/>
          <p14:tracePt t="86843" x="4132263" y="1725613"/>
          <p14:tracePt t="86850" x="4143375" y="1736725"/>
          <p14:tracePt t="86864" x="4154488" y="1782763"/>
          <p14:tracePt t="86867" x="4165600" y="1806575"/>
          <p14:tracePt t="86884" x="4189413" y="1863725"/>
          <p14:tracePt t="86892" x="4200525" y="1885950"/>
          <p14:tracePt t="86897" x="4200525" y="1903413"/>
          <p14:tracePt t="86906" x="4211638" y="1925638"/>
          <p14:tracePt t="86917" x="4211638" y="1936750"/>
          <p14:tracePt t="86922" x="4211638" y="1949450"/>
          <p14:tracePt t="86929" x="4222750" y="1971675"/>
          <p14:tracePt t="86937" x="4222750" y="1982788"/>
          <p14:tracePt t="86948" x="4222750" y="2006600"/>
          <p14:tracePt t="86953" x="4222750" y="2017713"/>
          <p14:tracePt t="86960" x="4222750" y="2028825"/>
          <p14:tracePt t="86968" x="4222750" y="2051050"/>
          <p14:tracePt t="86982" x="4222750" y="2092325"/>
          <p14:tracePt t="86986" x="4222750" y="2114550"/>
          <p14:tracePt t="86993" x="4211638" y="2149475"/>
          <p14:tracePt t="87000" x="4200525" y="2193925"/>
          <p14:tracePt t="87015" x="4178300" y="2239963"/>
          <p14:tracePt t="87018" x="4154488" y="2303463"/>
          <p14:tracePt t="87026" x="4132263" y="2417763"/>
          <p14:tracePt t="87032" x="4092575" y="2525713"/>
          <p14:tracePt t="87048" x="4068763" y="2635250"/>
          <p14:tracePt t="87049" x="4046538" y="2692400"/>
          <p14:tracePt t="87058" x="4011613" y="2771775"/>
          <p14:tracePt t="87064" x="3978275" y="2868613"/>
          <p14:tracePt t="87073" x="3925888" y="2960688"/>
          <p14:tracePt t="87081" x="3879850" y="3046413"/>
          <p14:tracePt t="87089" x="3835400" y="3114675"/>
          <p14:tracePt t="87095" x="3789363" y="3189288"/>
          <p14:tracePt t="87104" x="3778250" y="3211513"/>
          <p14:tracePt t="87116" x="3736975" y="3246438"/>
          <p14:tracePt t="87121" x="3668713" y="3314700"/>
          <p14:tracePt t="87127" x="3646488" y="3354388"/>
          <p14:tracePt t="87135" x="3611563" y="3389313"/>
          <p14:tracePt t="87150" x="3589338" y="3422650"/>
          <p14:tracePt t="87154" x="3560763" y="3457575"/>
          <p14:tracePt t="87166" x="3536950" y="3492500"/>
          <p14:tracePt t="87168" x="3514725" y="3543300"/>
          <p14:tracePt t="87177" x="3479800" y="3589338"/>
          <p14:tracePt t="87183" x="3457575" y="3622675"/>
          <p14:tracePt t="87200" x="3422650" y="3668713"/>
          <p14:tracePt t="87203" x="3400425" y="3708400"/>
          <p14:tracePt t="87210" x="3371850" y="3721100"/>
          <p14:tracePt t="87216" x="3349625" y="3754438"/>
          <p14:tracePt t="87237" x="3314700" y="3789363"/>
          <p14:tracePt t="87246" x="3292475" y="3811588"/>
          <p14:tracePt t="87248" x="3279775" y="3822700"/>
          <p14:tracePt t="87265" x="3268663" y="3822700"/>
          <p14:tracePt t="87273" x="3268663" y="3835400"/>
          <p14:tracePt t="87296" x="3257550" y="3835400"/>
          <p14:tracePt t="87413" x="3246438" y="3835400"/>
          <p14:tracePt t="87452" x="3246438" y="3846513"/>
          <p14:tracePt t="87462" x="3235325" y="3846513"/>
          <p14:tracePt t="87482" x="3222625" y="3846513"/>
          <p14:tracePt t="87493" x="3211513" y="3846513"/>
          <p14:tracePt t="87516" x="3194050" y="3857625"/>
          <p14:tracePt t="87548" x="3194050" y="3868738"/>
          <p14:tracePt t="87563" x="3182938" y="3886200"/>
          <p14:tracePt t="87586" x="3182938" y="3897313"/>
          <p14:tracePt t="87624" x="3182938" y="3908425"/>
          <p14:tracePt t="87659" x="3182938" y="3921125"/>
          <p14:tracePt t="88402" x="3182938" y="3932238"/>
          <p14:tracePt t="88414" x="3182938" y="3943350"/>
          <p14:tracePt t="88427" x="3182938" y="3954463"/>
          <p14:tracePt t="88433" x="3171825" y="3954463"/>
          <p14:tracePt t="88447" x="3171825" y="3965575"/>
          <p14:tracePt t="88450" x="3160713" y="3965575"/>
          <p14:tracePt t="88464" x="3160713" y="3978275"/>
          <p14:tracePt t="88480" x="3149600" y="3978275"/>
          <p14:tracePt t="88504" x="3136900" y="3978275"/>
          <p14:tracePt t="88552" x="3149600" y="3965575"/>
          <p14:tracePt t="88560" x="3171825" y="3954463"/>
          <p14:tracePt t="88568" x="3194050" y="3943350"/>
          <p14:tracePt t="88581" x="3222625" y="3943350"/>
          <p14:tracePt t="88584" x="3257550" y="3932238"/>
          <p14:tracePt t="88593" x="3303588" y="3932238"/>
          <p14:tracePt t="88599" x="3336925" y="3932238"/>
          <p14:tracePt t="88614" x="3389313" y="3932238"/>
          <p14:tracePt t="88615" x="3479800" y="3978275"/>
          <p14:tracePt t="88626" x="3514725" y="4011613"/>
          <p14:tracePt t="88631" x="3578225" y="4057650"/>
          <p14:tracePt t="88646" x="3646488" y="4121150"/>
          <p14:tracePt t="88650" x="3692525" y="4189413"/>
          <p14:tracePt t="88655" x="3725863" y="4222750"/>
          <p14:tracePt t="88663" x="3765550" y="4275138"/>
          <p14:tracePt t="88670" x="3778250" y="4297363"/>
          <p14:tracePt t="88681" x="3800475" y="4332288"/>
          <p14:tracePt t="88687" x="3800475" y="4354513"/>
          <p14:tracePt t="88695" x="3800475" y="4378325"/>
          <p14:tracePt t="88702" x="3800475" y="4389438"/>
          <p14:tracePt t="88714" x="3800475" y="4400550"/>
          <p14:tracePt t="88718" x="3778250" y="4400550"/>
          <p14:tracePt t="88726" x="3754438" y="4400550"/>
          <p14:tracePt t="88734" x="3725863" y="4400550"/>
          <p14:tracePt t="88750" x="3703638" y="4400550"/>
          <p14:tracePt t="88753" x="3692525" y="4389438"/>
          <p14:tracePt t="88760" x="3668713" y="4378325"/>
          <p14:tracePt t="88900" x="3646488" y="4400550"/>
          <p14:tracePt t="88910" x="3622675" y="4411663"/>
          <p14:tracePt t="88916" x="3589338" y="4429125"/>
          <p14:tracePt t="88931" x="3560763" y="4440238"/>
          <p14:tracePt t="88934" x="3525838" y="4451350"/>
          <p14:tracePt t="88942" x="3503613" y="4451350"/>
          <p14:tracePt t="88948" x="3446463" y="4464050"/>
          <p14:tracePt t="88956" x="3371850" y="4464050"/>
          <p14:tracePt t="88966" x="3314700" y="4464050"/>
          <p14:tracePt t="88972" x="3292475" y="4464050"/>
          <p14:tracePt t="88979" x="3246438" y="4464050"/>
          <p14:tracePt t="88987" x="3194050" y="4464050"/>
          <p14:tracePt t="88998" x="3160713" y="4451350"/>
          <p14:tracePt t="89003" x="3136900" y="4440238"/>
          <p14:tracePt t="89018" x="3114675" y="4440238"/>
          <p14:tracePt t="89021" x="3103563" y="4440238"/>
          <p14:tracePt t="89027" x="3092450" y="4429125"/>
          <p14:tracePt t="89051" x="3092450" y="4411663"/>
          <p14:tracePt t="89060" x="3092450" y="4400550"/>
          <p14:tracePt t="89066" x="3092450" y="4389438"/>
          <p14:tracePt t="89081" x="3092450" y="4378325"/>
          <p14:tracePt t="89084" x="3092450" y="4365625"/>
          <p14:tracePt t="89093" x="3092450" y="4343400"/>
          <p14:tracePt t="89098" x="3114675" y="4321175"/>
          <p14:tracePt t="89114" x="3125788" y="4308475"/>
          <p14:tracePt t="89116" x="3136900" y="4286250"/>
          <p14:tracePt t="89122" x="3149600" y="4275138"/>
          <p14:tracePt t="89130" x="3171825" y="4264025"/>
          <p14:tracePt t="89138" x="3182938" y="4251325"/>
          <p14:tracePt t="89148" x="3194050" y="4251325"/>
          <p14:tracePt t="89154" x="3211513" y="4235450"/>
          <p14:tracePt t="89161" x="3222625" y="4235450"/>
          <p14:tracePt t="89169" x="3235325" y="4235450"/>
          <p14:tracePt t="89181" x="3235325" y="4222750"/>
          <p14:tracePt t="89185" x="3246438" y="4222750"/>
          <p14:tracePt t="89201" x="3257550" y="4222750"/>
          <p14:tracePt t="89225" x="3268663" y="4235450"/>
          <p14:tracePt t="89233" x="3279775" y="4251325"/>
          <p14:tracePt t="89247" x="3279775" y="4275138"/>
          <p14:tracePt t="89250" x="3292475" y="4286250"/>
          <p14:tracePt t="89259" x="3292475" y="4297363"/>
          <p14:tracePt t="89264" x="3303588" y="4321175"/>
          <p14:tracePt t="89272" x="3303588" y="4343400"/>
          <p14:tracePt t="89284" x="3314700" y="4365625"/>
          <p14:tracePt t="89289" x="3325813" y="4389438"/>
          <p14:tracePt t="89296" x="3325813" y="4411663"/>
          <p14:tracePt t="89304" x="3325813" y="4429125"/>
          <p14:tracePt t="89315" x="3336925" y="4451350"/>
          <p14:tracePt t="89320" x="3336925" y="4464050"/>
          <p14:tracePt t="89328" x="3336925" y="4475163"/>
          <p14:tracePt t="89335" x="3349625" y="4486275"/>
          <p14:tracePt t="89348" x="3349625" y="4497388"/>
          <p14:tracePt t="89367" x="3349625" y="4508500"/>
          <p14:tracePt t="89412" x="3336925" y="4508500"/>
          <p14:tracePt t="89422" x="3325813" y="4508500"/>
          <p14:tracePt t="89431" x="3314700" y="4508500"/>
          <p14:tracePt t="89438" x="3303588" y="4508500"/>
          <p14:tracePt t="89448" x="3303588" y="4497388"/>
          <p14:tracePt t="89455" x="3292475" y="4486275"/>
          <p14:tracePt t="89462" x="3279775" y="4464050"/>
          <p14:tracePt t="89470" x="3268663" y="4451350"/>
          <p14:tracePt t="89482" x="3257550" y="4429125"/>
          <p14:tracePt t="89486" x="3246438" y="4400550"/>
          <p14:tracePt t="89494" x="3235325" y="4378325"/>
          <p14:tracePt t="89502" x="3222625" y="4365625"/>
          <p14:tracePt t="89515" x="3211513" y="4343400"/>
          <p14:tracePt t="89519" x="3194050" y="4321175"/>
          <p14:tracePt t="89527" x="3182938" y="4297363"/>
          <p14:tracePt t="89533" x="3160713" y="4286250"/>
          <p14:tracePt t="89551" x="3149600" y="4264025"/>
          <p14:tracePt t="89554" x="3149600" y="4235450"/>
          <p14:tracePt t="89560" x="3136900" y="4211638"/>
          <p14:tracePt t="89565" x="3125788" y="4200525"/>
          <p14:tracePt t="89582" x="3114675" y="4189413"/>
          <p14:tracePt t="89583" x="3114675" y="4178300"/>
          <p14:tracePt t="89589" x="3114675" y="4165600"/>
          <p14:tracePt t="89597" x="3103563" y="4154488"/>
          <p14:tracePt t="89605" x="3103563" y="4143375"/>
          <p14:tracePt t="89616" x="3103563" y="4132263"/>
          <p14:tracePt t="89620" x="3103563" y="4121150"/>
          <p14:tracePt t="89628" x="3103563" y="4108450"/>
          <p14:tracePt t="89636" x="3114675" y="4097338"/>
          <p14:tracePt t="89649" x="3136900" y="4086225"/>
          <p14:tracePt t="89652" x="3171825" y="4086225"/>
          <p14:tracePt t="89660" x="3211513" y="4075113"/>
          <p14:tracePt t="89668" x="3246438" y="4075113"/>
          <p14:tracePt t="89682" x="3292475" y="4075113"/>
          <p14:tracePt t="89685" x="3336925" y="4075113"/>
          <p14:tracePt t="89694" x="3371850" y="4075113"/>
          <p14:tracePt t="89700" x="3400425" y="4075113"/>
          <p14:tracePt t="89716" x="3457575" y="4097338"/>
          <p14:tracePt t="89726" x="3468688" y="4097338"/>
          <p14:tracePt t="89731" x="3479800" y="4108450"/>
          <p14:tracePt t="89739" x="3492500" y="4121150"/>
          <p14:tracePt t="89749" x="3492500" y="4143375"/>
          <p14:tracePt t="89755" x="3492500" y="4165600"/>
          <p14:tracePt t="89763" x="3479800" y="4189413"/>
          <p14:tracePt t="89771" x="3446463" y="4211638"/>
          <p14:tracePt t="89782" x="3411538" y="4264025"/>
          <p14:tracePt t="89787" x="3360738" y="4286250"/>
          <p14:tracePt t="89795" x="3314700" y="4321175"/>
          <p14:tracePt t="89803" x="3246438" y="4354513"/>
          <p14:tracePt t="89818" x="3194050" y="4365625"/>
          <p14:tracePt t="89821" x="3136900" y="4389438"/>
          <p14:tracePt t="89827" x="3092450" y="4389438"/>
          <p14:tracePt t="89835" x="3068638" y="4389438"/>
          <p14:tracePt t="89850" x="3022600" y="4389438"/>
          <p14:tracePt t="89851" x="2994025" y="4389438"/>
          <p14:tracePt t="89861" x="2960688" y="4389438"/>
          <p14:tracePt t="89866" x="2949575" y="4378325"/>
          <p14:tracePt t="89882" x="2936875" y="4365625"/>
          <p14:tracePt t="89883" x="2925763" y="4343400"/>
          <p14:tracePt t="89890" x="2925763" y="4321175"/>
          <p14:tracePt t="89897" x="2925763" y="4297363"/>
          <p14:tracePt t="89906" x="2925763" y="4275138"/>
          <p14:tracePt t="89917" x="2949575" y="4251325"/>
          <p14:tracePt t="89922" x="2971800" y="4235450"/>
          <p14:tracePt t="89929" x="2994025" y="4211638"/>
          <p14:tracePt t="89937" x="3035300" y="4189413"/>
          <p14:tracePt t="89948" x="3068638" y="4189413"/>
          <p14:tracePt t="89953" x="3103563" y="4189413"/>
          <p14:tracePt t="89961" x="3125788" y="4189413"/>
          <p14:tracePt t="89969" x="3160713" y="4189413"/>
          <p14:tracePt t="89982" x="3194050" y="4235450"/>
          <p14:tracePt t="89986" x="3211513" y="4264025"/>
          <p14:tracePt t="89994" x="3235325" y="4286250"/>
          <p14:tracePt t="90001" x="3246438" y="4321175"/>
          <p14:tracePt t="90015" x="3246438" y="4332288"/>
          <p14:tracePt t="90018" x="3257550" y="4365625"/>
          <p14:tracePt t="90027" x="3257550" y="4378325"/>
          <p14:tracePt t="90032" x="3246438" y="4389438"/>
          <p14:tracePt t="90049" x="3222625" y="4389438"/>
          <p14:tracePt t="90050" x="3182938" y="4400550"/>
          <p14:tracePt t="90056" x="3149600" y="4400550"/>
          <p14:tracePt t="90064" x="3114675" y="4400550"/>
          <p14:tracePt t="90072" x="3092450" y="4389438"/>
          <p14:tracePt t="90085" x="3068638" y="4378325"/>
          <p14:tracePt t="90089" x="3046413" y="4354513"/>
          <p14:tracePt t="90096" x="3035300" y="4343400"/>
          <p14:tracePt t="90104" x="3022600" y="4332288"/>
          <p14:tracePt t="90118" x="3006725" y="4321175"/>
          <p14:tracePt t="90122" x="3006725" y="4308475"/>
          <p14:tracePt t="90128" x="3006725" y="4297363"/>
          <p14:tracePt t="90135" x="3006725" y="4286250"/>
          <p14:tracePt t="90151" x="3046413" y="4275138"/>
          <p14:tracePt t="90161" x="3068638" y="4275138"/>
          <p14:tracePt t="90167" x="3092450" y="4275138"/>
          <p14:tracePt t="90182" x="3136900" y="4275138"/>
          <p14:tracePt t="90183" x="3160713" y="4275138"/>
          <p14:tracePt t="90193" x="3171825" y="4275138"/>
          <p14:tracePt t="99568" x="3160713" y="4251325"/>
          <p14:tracePt t="99577" x="3125788" y="4211638"/>
          <p14:tracePt t="99584" x="3092450" y="4189413"/>
          <p14:tracePt t="99589" x="3079750" y="4178300"/>
          <p14:tracePt t="99601" x="3057525" y="4143375"/>
          <p14:tracePt t="99606" x="3046413" y="4132263"/>
          <p14:tracePt t="99617" x="3022600" y="4108450"/>
          <p14:tracePt t="99621" x="3022600" y="4097338"/>
          <p14:tracePt t="99634" x="3006725" y="4075113"/>
          <p14:tracePt t="99637" x="3006725" y="4046538"/>
          <p14:tracePt t="99650" x="2994025" y="4011613"/>
          <p14:tracePt t="99653" x="2982913" y="3978275"/>
          <p14:tracePt t="99667" x="2982913" y="3943350"/>
          <p14:tracePt t="99669" x="2982913" y="3921125"/>
          <p14:tracePt t="99684" x="2982913" y="3857625"/>
          <p14:tracePt t="99685" x="2982913" y="3811588"/>
          <p14:tracePt t="99698" x="2982913" y="3789363"/>
          <p14:tracePt t="99702" x="2982913" y="3754438"/>
          <p14:tracePt t="99709" x="2982913" y="3721100"/>
          <p14:tracePt t="99723" x="2982913" y="3708400"/>
          <p14:tracePt t="99733" x="2982913" y="3679825"/>
          <p14:tracePt t="99734" x="2982913" y="3668713"/>
          <p14:tracePt t="99739" x="2982913" y="3657600"/>
          <p14:tracePt t="99755" x="2982913" y="3646488"/>
          <p14:tracePt t="99819" x="2994025" y="3668713"/>
          <p14:tracePt t="99826" x="2994025" y="3708400"/>
          <p14:tracePt t="99834" x="3006725" y="3743325"/>
          <p14:tracePt t="99847" x="3035300" y="3800475"/>
          <p14:tracePt t="99852" x="3046413" y="3846513"/>
          <p14:tracePt t="99860" x="3046413" y="3868738"/>
          <p14:tracePt t="99867" x="3057525" y="3932238"/>
          <p14:tracePt t="99881" x="3057525" y="3965575"/>
          <p14:tracePt t="99884" x="3068638" y="4000500"/>
          <p14:tracePt t="99890" x="3068638" y="4022725"/>
          <p14:tracePt t="99901" x="3068638" y="4035425"/>
          <p14:tracePt t="99905" x="3068638" y="4057650"/>
          <p14:tracePt t="99918" x="3068638" y="4075113"/>
          <p14:tracePt t="99923" x="3057525" y="4108450"/>
          <p14:tracePt t="99934" x="3046413" y="4132263"/>
          <p14:tracePt t="99938" x="3035300" y="4178300"/>
          <p14:tracePt t="99950" x="3022600" y="4211638"/>
          <p14:tracePt t="99954" x="3006725" y="4275138"/>
          <p14:tracePt t="99967" x="2994025" y="4297363"/>
          <p14:tracePt t="99970" x="2982913" y="4332288"/>
          <p14:tracePt t="99986" x="2982913" y="4343400"/>
          <p14:tracePt t="99987" x="2971800" y="4365625"/>
          <p14:tracePt t="100002" x="2971800" y="4378325"/>
          <p14:tracePt t="100017" x="2960688" y="4378325"/>
          <p14:tracePt t="100018" x="2960688" y="4354513"/>
          <p14:tracePt t="100029" x="2960688" y="4308475"/>
          <p14:tracePt t="100034" x="2960688" y="4264025"/>
          <p14:tracePt t="100047" x="2960688" y="4211638"/>
          <p14:tracePt t="100050" x="2960688" y="4154488"/>
          <p14:tracePt t="100056" x="2994025" y="4108450"/>
          <p14:tracePt t="100064" x="3022600" y="4057650"/>
          <p14:tracePt t="100072" x="3057525" y="4011613"/>
          <p14:tracePt t="100084" x="3092450" y="3978275"/>
          <p14:tracePt t="100088" x="3103563" y="3954463"/>
          <p14:tracePt t="100096" x="3125788" y="3921125"/>
          <p14:tracePt t="100103" x="3160713" y="3886200"/>
          <p14:tracePt t="100117" x="3171825" y="3857625"/>
          <p14:tracePt t="100121" x="3222625" y="3811588"/>
          <p14:tracePt t="100127" x="3235325" y="3789363"/>
          <p14:tracePt t="100135" x="3268663" y="3765550"/>
          <p14:tracePt t="100149" x="3292475" y="3743325"/>
          <p14:tracePt t="100153" x="3325813" y="3721100"/>
          <p14:tracePt t="100160" x="3349625" y="3692525"/>
          <p14:tracePt t="100168" x="3389313" y="3668713"/>
          <p14:tracePt t="100182" x="3435350" y="3646488"/>
          <p14:tracePt t="100184" x="3457575" y="3622675"/>
          <p14:tracePt t="100192" x="3479800" y="3611563"/>
          <p14:tracePt t="100199" x="3525838" y="3578225"/>
          <p14:tracePt t="100206" x="3549650" y="3543300"/>
          <p14:tracePt t="100215" x="3578225" y="3503613"/>
          <p14:tracePt t="100222" x="3600450" y="3468688"/>
          <p14:tracePt t="100420" x="3611563" y="3468688"/>
          <p14:tracePt t="100428" x="3635375" y="3468688"/>
          <p14:tracePt t="100436" x="3646488" y="3468688"/>
          <p14:tracePt t="100448" x="3668713" y="3468688"/>
          <p14:tracePt t="100452" x="3725863" y="3457575"/>
          <p14:tracePt t="100460" x="3778250" y="3446463"/>
          <p14:tracePt t="100468" x="3835400" y="3446463"/>
          <p14:tracePt t="100481" x="3879850" y="3435350"/>
          <p14:tracePt t="100485" x="3914775" y="3435350"/>
          <p14:tracePt t="100493" x="3954463" y="3435350"/>
          <p14:tracePt t="100501" x="3989388" y="3435350"/>
          <p14:tracePt t="100513" x="4022725" y="3435350"/>
          <p14:tracePt t="100522" x="4046538" y="3435350"/>
          <p14:tracePt t="100534" x="4057650" y="3435350"/>
          <p14:tracePt t="100535" x="4068763" y="3435350"/>
          <p14:tracePt t="100539" x="4079875" y="3435350"/>
          <p14:tracePt t="100551" x="4092575" y="3435350"/>
          <p14:tracePt t="100556" x="4092575" y="3446463"/>
          <p14:tracePt t="100586" x="4092575" y="3457575"/>
          <p14:tracePt t="100598" x="4068763" y="3468688"/>
          <p14:tracePt t="100604" x="4046538" y="3479800"/>
          <p14:tracePt t="100610" x="4000500" y="3492500"/>
          <p14:tracePt t="100618" x="3965575" y="3503613"/>
          <p14:tracePt t="100634" x="3914775" y="3503613"/>
          <p14:tracePt t="100637" x="3868738" y="3503613"/>
          <p14:tracePt t="100643" x="3822700" y="3514725"/>
          <p14:tracePt t="100651" x="3778250" y="3514725"/>
          <p14:tracePt t="100664" x="3754438" y="3514725"/>
          <p14:tracePt t="100667" x="3725863" y="3514725"/>
          <p14:tracePt t="100673" x="3692525" y="3503613"/>
          <p14:tracePt t="100684" x="3668713" y="3492500"/>
          <p14:tracePt t="100689" x="3657600" y="3479800"/>
          <p14:tracePt t="100702" x="3646488" y="3457575"/>
          <p14:tracePt t="100705" x="3635375" y="3446463"/>
          <p14:tracePt t="100718" x="3622675" y="3435350"/>
          <p14:tracePt t="100721" x="3622675" y="3411538"/>
          <p14:tracePt t="100735" x="3622675" y="3378200"/>
          <p14:tracePt t="100738" x="3622675" y="3354388"/>
          <p14:tracePt t="100751" x="3622675" y="3325813"/>
          <p14:tracePt t="100753" x="3635375" y="3292475"/>
          <p14:tracePt t="100768" x="3646488" y="3257550"/>
          <p14:tracePt t="100769" x="3668713" y="3222625"/>
          <p14:tracePt t="100777" x="3703638" y="3189288"/>
          <p14:tracePt t="100793" x="3736975" y="3149600"/>
          <p14:tracePt t="100794" x="3789363" y="3125788"/>
          <p14:tracePt t="100802" x="3822700" y="3103563"/>
          <p14:tracePt t="100819" x="3943350" y="3068638"/>
          <p14:tracePt t="100826" x="3989388" y="3068638"/>
          <p14:tracePt t="100832" x="4046538" y="3068638"/>
          <p14:tracePt t="100840" x="4092575" y="3068638"/>
          <p14:tracePt t="100851" x="4154488" y="3068638"/>
          <p14:tracePt t="100855" x="4189413" y="3068638"/>
          <p14:tracePt t="100863" x="4211638" y="3068638"/>
          <p14:tracePt t="100872" x="4246563" y="3092450"/>
          <p14:tracePt t="100884" x="4268788" y="3114675"/>
          <p14:tracePt t="100889" x="4292600" y="3125788"/>
          <p14:tracePt t="100895" x="4308475" y="3149600"/>
          <p14:tracePt t="100903" x="4332288" y="3200400"/>
          <p14:tracePt t="100916" x="4343400" y="3222625"/>
          <p14:tracePt t="100921" x="4343400" y="3257550"/>
          <p14:tracePt t="100927" x="4343400" y="3292475"/>
          <p14:tracePt t="100935" x="4332288" y="3314700"/>
          <p14:tracePt t="100949" x="4308475" y="3343275"/>
          <p14:tracePt t="100954" x="4279900" y="3354388"/>
          <p14:tracePt t="100960" x="4246563" y="3378200"/>
          <p14:tracePt t="100968" x="4211638" y="3389313"/>
          <p14:tracePt t="100982" x="4165600" y="3389313"/>
          <p14:tracePt t="100984" x="4121150" y="3389313"/>
          <p14:tracePt t="100992" x="4092575" y="3389313"/>
          <p14:tracePt t="100998" x="4068763" y="3389313"/>
          <p14:tracePt t="101006" x="4046538" y="3389313"/>
          <p14:tracePt t="101016" x="4022725" y="3389313"/>
          <p14:tracePt t="101022" x="4011613" y="3389313"/>
          <p14:tracePt t="101030" x="4000500" y="3389313"/>
          <p14:tracePt t="101038" x="3989388" y="3378200"/>
          <p14:tracePt t="101070" x="3989388" y="3365500"/>
          <p14:tracePt t="101082" x="4011613" y="3365500"/>
          <p14:tracePt t="101087" x="4022725" y="3365500"/>
          <p14:tracePt t="101094" x="4046538" y="3365500"/>
          <p14:tracePt t="101103" x="4068763" y="3365500"/>
          <p14:tracePt t="101118" x="4079875" y="3365500"/>
          <p14:tracePt t="101119" x="4103688" y="3365500"/>
          <p14:tracePt t="101147" x="4103688" y="3378200"/>
          <p14:tracePt t="101151" x="4103688" y="3389313"/>
          <p14:tracePt t="101157" x="4103688" y="3400425"/>
          <p14:tracePt t="101169" x="4092575" y="3400425"/>
          <p14:tracePt t="101173" x="4079875" y="3400425"/>
          <p14:tracePt t="101185" x="4046538" y="3400425"/>
          <p14:tracePt t="101189" x="4022725" y="3400425"/>
          <p14:tracePt t="101202" x="4011613" y="3400425"/>
          <p14:tracePt t="101206" x="4000500" y="3400425"/>
          <p14:tracePt t="101219" x="3989388" y="3400425"/>
          <p14:tracePt t="101228" x="3989388" y="3389313"/>
          <p14:tracePt t="101236" x="3989388" y="3378200"/>
          <p14:tracePt t="101253" x="3989388" y="3365500"/>
          <p14:tracePt t="101269" x="4000500" y="3354388"/>
          <p14:tracePt t="101282" x="4011613" y="3354388"/>
          <p14:tracePt t="101299" x="4022725" y="3354388"/>
          <p14:tracePt t="101315" x="4022725" y="3365500"/>
          <p14:tracePt t="101331" x="4022725" y="3378200"/>
          <p14:tracePt t="101339" x="4011613" y="3378200"/>
          <p14:tracePt t="101366" x="4000500" y="337820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866443" y="2861734"/>
            <a:ext cx="7791174" cy="1915647"/>
          </a:xfrm>
        </p:spPr>
        <p:txBody>
          <a:bodyPr/>
          <a:lstStyle/>
          <a:p>
            <a:r>
              <a:rPr lang="en-US" altLang="zh-TW" dirty="0"/>
              <a:t>Homework 002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>
          <a:xfrm>
            <a:off x="866442" y="4777380"/>
            <a:ext cx="6620968" cy="1902609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ym typeface="Wingdings" panose="05000000000000000000" pitchFamily="2" charset="2"/>
              </a:rPr>
              <a:t>Send a kind message</a:t>
            </a:r>
          </a:p>
          <a:p>
            <a:endParaRPr lang="en-US" altLang="zh-TW" dirty="0">
              <a:sym typeface="Wingdings" panose="05000000000000000000" pitchFamily="2" charset="2"/>
            </a:endParaRPr>
          </a:p>
          <a:p>
            <a:pPr algn="r"/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2022/4/9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 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FRI. 23:59</a:t>
            </a: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 </a:t>
            </a:r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DUE</a:t>
            </a:r>
            <a:b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</a:br>
            <a:r>
              <a:rPr lang="zh-TW" altLang="en-US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繳交期限</a:t>
            </a:r>
            <a:endParaRPr lang="zh-TW" altLang="en-US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P</a:t>
            </a:r>
            <a:endParaRPr kumimoji="1" lang="zh-TW" altLang="en-US" sz="4000" b="1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607982E3-A501-3122-A1B6-09B0DB046F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499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93"/>
    </mc:Choice>
    <mc:Fallback>
      <p:transition spd="slow" advTm="11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800349"/>
          </a:xfrm>
        </p:spPr>
        <p:txBody>
          <a:bodyPr/>
          <a:lstStyle/>
          <a:p>
            <a:r>
              <a:rPr lang="en-US" altLang="zh-TW" dirty="0"/>
              <a:t>Goal of hw2</a:t>
            </a:r>
            <a:endParaRPr lang="zh-TW" altLang="en-US" dirty="0"/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130F991-20B9-0A4C-84C0-AB2D71431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354667"/>
            <a:ext cx="6711654" cy="4893739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Learn to write a console program and pass information between them</a:t>
            </a:r>
          </a:p>
          <a:p>
            <a:pPr lvl="1"/>
            <a:r>
              <a:rPr lang="en-US" altLang="zh-TW" sz="2000" dirty="0">
                <a:solidFill>
                  <a:srgbClr val="FFFF00"/>
                </a:solidFill>
              </a:rPr>
              <a:t>int main(int </a:t>
            </a:r>
            <a:r>
              <a:rPr lang="en-US" altLang="zh-TW" sz="2000" dirty="0" err="1">
                <a:solidFill>
                  <a:srgbClr val="FFFF00"/>
                </a:solidFill>
              </a:rPr>
              <a:t>argc</a:t>
            </a:r>
            <a:r>
              <a:rPr lang="en-US" altLang="zh-TW" sz="2000" dirty="0">
                <a:solidFill>
                  <a:srgbClr val="FFFF00"/>
                </a:solidFill>
              </a:rPr>
              <a:t>, char *</a:t>
            </a:r>
            <a:r>
              <a:rPr lang="en-US" altLang="zh-TW" sz="2000" dirty="0" err="1">
                <a:solidFill>
                  <a:srgbClr val="FFFF00"/>
                </a:solidFill>
              </a:rPr>
              <a:t>argv</a:t>
            </a:r>
            <a:r>
              <a:rPr lang="en-US" altLang="zh-TW" sz="2000" dirty="0">
                <a:solidFill>
                  <a:srgbClr val="FFFF00"/>
                </a:solidFill>
              </a:rPr>
              <a:t>[])</a:t>
            </a:r>
          </a:p>
          <a:p>
            <a:pPr lvl="1"/>
            <a:r>
              <a:rPr lang="en-US" altLang="zh-TW" sz="2000" dirty="0" err="1">
                <a:solidFill>
                  <a:srgbClr val="FFFF00"/>
                </a:solidFill>
              </a:rPr>
              <a:t>execlp</a:t>
            </a:r>
            <a:r>
              <a:rPr lang="en-US" altLang="zh-TW" sz="2000" dirty="0">
                <a:solidFill>
                  <a:srgbClr val="FFFF00"/>
                </a:solidFill>
              </a:rPr>
              <a:t>, </a:t>
            </a:r>
            <a:r>
              <a:rPr lang="en-US" altLang="zh-TW" sz="2000" dirty="0" err="1">
                <a:solidFill>
                  <a:srgbClr val="FFFF00"/>
                </a:solidFill>
              </a:rPr>
              <a:t>execvp</a:t>
            </a:r>
            <a:r>
              <a:rPr lang="en-US" altLang="zh-TW" sz="2000" dirty="0">
                <a:solidFill>
                  <a:srgbClr val="FFFF00"/>
                </a:solidFill>
              </a:rPr>
              <a:t> … </a:t>
            </a:r>
          </a:p>
          <a:p>
            <a:r>
              <a:rPr lang="en-US" altLang="zh-TW" sz="2400" dirty="0"/>
              <a:t>Learn to use system API</a:t>
            </a:r>
          </a:p>
          <a:p>
            <a:pPr lvl="1"/>
            <a:r>
              <a:rPr lang="en-US" altLang="zh-TW" sz="2000" dirty="0">
                <a:solidFill>
                  <a:srgbClr val="FFFF00"/>
                </a:solidFill>
              </a:rPr>
              <a:t>pipe, dup* …</a:t>
            </a:r>
          </a:p>
          <a:p>
            <a:pPr marL="0" indent="0">
              <a:buNone/>
            </a:pPr>
            <a:endParaRPr lang="en-US" altLang="zh-TW" sz="2200" dirty="0">
              <a:solidFill>
                <a:srgbClr val="FFFF00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782225" y="251239"/>
            <a:ext cx="61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G</a:t>
            </a:r>
            <a:endParaRPr kumimoji="1" lang="zh-TW" altLang="en-US" sz="4000" b="1" dirty="0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45FC537C-0660-4699-3461-0D89FBB8BF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268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61"/>
    </mc:Choice>
    <mc:Fallback>
      <p:transition spd="slow" advTm="30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18" x="3925888" y="3378200"/>
          <p14:tracePt t="2734" x="3778250" y="3354388"/>
          <p14:tracePt t="2738" x="3703638" y="3343275"/>
          <p14:tracePt t="2755" x="3578225" y="3292475"/>
          <p14:tracePt t="2767" x="3514725" y="3268663"/>
          <p14:tracePt t="2780" x="3400425" y="3222625"/>
          <p14:tracePt t="2785" x="3349625" y="3211513"/>
          <p14:tracePt t="2797" x="3268663" y="3178175"/>
          <p14:tracePt t="2803" x="3182938" y="3149600"/>
          <p14:tracePt t="2812" x="3114675" y="3125788"/>
          <p14:tracePt t="2818" x="3057525" y="3103563"/>
          <p14:tracePt t="2830" x="2994025" y="3079750"/>
          <p14:tracePt t="2835" x="2949575" y="3068638"/>
          <p14:tracePt t="2844" x="2879725" y="3057525"/>
          <p14:tracePt t="2850" x="2828925" y="3035300"/>
          <p14:tracePt t="2862" x="2782888" y="3022600"/>
          <p14:tracePt t="2867" x="2736850" y="3022600"/>
          <p14:tracePt t="2877" x="2714625" y="3011488"/>
          <p14:tracePt t="2885" x="2657475" y="3011488"/>
          <p14:tracePt t="2895" x="2617788" y="3011488"/>
          <p14:tracePt t="2896" x="2593975" y="3011488"/>
          <p14:tracePt t="2904" x="2571750" y="3046413"/>
          <p14:tracePt t="2912" x="2549525" y="3103563"/>
          <p14:tracePt t="2920" x="2549525" y="3149600"/>
          <p14:tracePt t="2928" x="2549525" y="3222625"/>
          <p14:tracePt t="2935" x="2549525" y="3303588"/>
          <p14:tracePt t="2944" x="2549525" y="3411538"/>
          <p14:tracePt t="2951" x="2549525" y="3514725"/>
          <p14:tracePt t="2961" x="2571750" y="3600450"/>
          <p14:tracePt t="2968" x="2582863" y="3635375"/>
          <p14:tracePt t="2978" x="2593975" y="3708400"/>
          <p14:tracePt t="2988" x="2617788" y="3743325"/>
          <p14:tracePt t="3001" x="2657475" y="3800475"/>
          <p14:tracePt t="3018" x="2668588" y="3822700"/>
          <p14:tracePt t="3020" x="2692400" y="3846513"/>
          <p14:tracePt t="3027" x="2703513" y="3857625"/>
          <p14:tracePt t="3031" x="2725738" y="3886200"/>
          <p14:tracePt t="3038" x="2760663" y="3897313"/>
          <p14:tracePt t="3047" x="2782888" y="3908425"/>
          <p14:tracePt t="3189" x="2760663" y="3908425"/>
          <p14:tracePt t="3197" x="2736850" y="3908425"/>
          <p14:tracePt t="3205" x="2714625" y="3897313"/>
          <p14:tracePt t="3212" x="2692400" y="3886200"/>
          <p14:tracePt t="3220" x="2668588" y="3868738"/>
          <p14:tracePt t="3231" x="2628900" y="3857625"/>
          <p14:tracePt t="3236" x="2606675" y="3835400"/>
          <p14:tracePt t="3244" x="2536825" y="3811588"/>
          <p14:tracePt t="3262" x="2417763" y="3732213"/>
          <p14:tracePt t="3268" x="2349500" y="3679825"/>
          <p14:tracePt t="3282" x="2292350" y="3646488"/>
          <p14:tracePt t="3295" x="2228850" y="3589338"/>
          <p14:tracePt t="3297" x="2171700" y="3532188"/>
          <p14:tracePt t="3303" x="2114550" y="3468688"/>
          <p14:tracePt t="3309" x="2039938" y="3354388"/>
          <p14:tracePt t="3318" x="2006600" y="3268663"/>
          <p14:tracePt t="3334" x="1971675" y="3103563"/>
          <p14:tracePt t="3342" x="1949450" y="3000375"/>
          <p14:tracePt t="3593" x="1960563" y="2989263"/>
          <p14:tracePt t="3601" x="1982788" y="2971800"/>
          <p14:tracePt t="3609" x="1993900" y="2960688"/>
          <p14:tracePt t="3618" x="2006600" y="2949575"/>
          <p14:tracePt t="3632" x="2028825" y="2936875"/>
          <p14:tracePt t="3634" x="2039938" y="2925763"/>
          <p14:tracePt t="3643" x="2051050" y="2925763"/>
          <p14:tracePt t="3648" x="2063750" y="2914650"/>
          <p14:tracePt t="3664" x="2074863" y="2903538"/>
          <p14:tracePt t="3680" x="2085975" y="2903538"/>
          <p14:tracePt t="3711" x="2097088" y="2903538"/>
          <p14:tracePt t="3735" x="2114550" y="2903538"/>
          <p14:tracePt t="3743" x="2125663" y="2903538"/>
          <p14:tracePt t="3752" x="2136775" y="2914650"/>
          <p14:tracePt t="3764" x="2149475" y="2925763"/>
          <p14:tracePt t="3775" x="2160588" y="2925763"/>
          <p14:tracePt t="3792" x="2171700" y="2936875"/>
          <p14:tracePt t="3813" x="2182813" y="2949575"/>
          <p14:tracePt t="3814" x="2182813" y="2960688"/>
          <p14:tracePt t="3822" x="2193925" y="2971800"/>
          <p14:tracePt t="3830" x="2193925" y="3000375"/>
          <p14:tracePt t="3838" x="2206625" y="3011488"/>
          <p14:tracePt t="3847" x="2206625" y="3035300"/>
          <p14:tracePt t="3854" x="2206625" y="3068638"/>
          <p14:tracePt t="3862" x="2206625" y="3079750"/>
          <p14:tracePt t="3870" x="2206625" y="3114675"/>
          <p14:tracePt t="3881" x="2206625" y="3136900"/>
          <p14:tracePt t="3886" x="2206625" y="3149600"/>
          <p14:tracePt t="3893" x="2206625" y="3178175"/>
          <p14:tracePt t="3902" x="2193925" y="3189288"/>
          <p14:tracePt t="3915" x="2182813" y="3200400"/>
          <p14:tracePt t="3920" x="2182813" y="3222625"/>
          <p14:tracePt t="3926" x="2171700" y="3246438"/>
          <p14:tracePt t="3934" x="2160588" y="3279775"/>
          <p14:tracePt t="3947" x="2160588" y="3303588"/>
          <p14:tracePt t="3951" x="2160588" y="3354388"/>
          <p14:tracePt t="3959" x="2160588" y="3389313"/>
          <p14:tracePt t="3968" x="2149475" y="3446463"/>
          <p14:tracePt t="3981" x="2149475" y="3503613"/>
          <p14:tracePt t="3982" x="2136775" y="3554413"/>
          <p14:tracePt t="3988" x="2125663" y="3622675"/>
          <p14:tracePt t="3996" x="2114550" y="3692525"/>
          <p14:tracePt t="4004" x="2114550" y="3765550"/>
          <p14:tracePt t="4014" x="2097088" y="3857625"/>
          <p14:tracePt t="4020" x="2085975" y="3921125"/>
          <p14:tracePt t="4028" x="2074863" y="3965575"/>
          <p14:tracePt t="4036" x="2063750" y="4011613"/>
          <p14:tracePt t="4047" x="2051050" y="4075113"/>
          <p14:tracePt t="4063" x="2039938" y="4108450"/>
          <p14:tracePt t="4064" x="2028825" y="4132263"/>
          <p14:tracePt t="4070" x="2017713" y="4154488"/>
          <p14:tracePt t="4076" x="2017713" y="4165600"/>
          <p14:tracePt t="4085" x="2006600" y="4178300"/>
          <p14:tracePt t="4099" x="2006600" y="4189413"/>
          <p14:tracePt t="4109" x="1993900" y="4189413"/>
          <p14:tracePt t="4186" x="1993900" y="4178300"/>
          <p14:tracePt t="4202" x="1993900" y="4165600"/>
          <p14:tracePt t="4219" x="1993900" y="4154488"/>
          <p14:tracePt t="4305" x="1971675" y="4154488"/>
          <p14:tracePt t="4314" x="1960563" y="4143375"/>
          <p14:tracePt t="4330" x="1885950" y="4132263"/>
          <p14:tracePt t="4337" x="1851025" y="4121150"/>
          <p14:tracePt t="4348" x="1817688" y="4108450"/>
          <p14:tracePt t="4353" x="1771650" y="4086225"/>
          <p14:tracePt t="4360" x="1720850" y="4075113"/>
          <p14:tracePt t="4369" x="1685925" y="4046538"/>
          <p14:tracePt t="4381" x="1663700" y="4035425"/>
          <p14:tracePt t="4386" x="1628775" y="4022725"/>
          <p14:tracePt t="4392" x="1593850" y="4000500"/>
          <p14:tracePt t="4402" x="1582738" y="3989388"/>
          <p14:tracePt t="4414" x="1560513" y="3978275"/>
          <p14:tracePt t="4418" x="1543050" y="3965575"/>
          <p14:tracePt t="4426" x="1531938" y="3943350"/>
          <p14:tracePt t="4435" x="1520825" y="3932238"/>
          <p14:tracePt t="4447" x="1508125" y="3921125"/>
          <p14:tracePt t="4448" x="1508125" y="3908425"/>
          <p14:tracePt t="4456" x="1508125" y="3886200"/>
          <p14:tracePt t="4464" x="1508125" y="3868738"/>
          <p14:tracePt t="4471" x="1508125" y="3857625"/>
          <p14:tracePt t="4482" x="1508125" y="3835400"/>
          <p14:tracePt t="4495" x="1520825" y="3811588"/>
          <p14:tracePt t="4503" x="1531938" y="3800475"/>
          <p14:tracePt t="4514" x="1560513" y="3789363"/>
          <p14:tracePt t="4519" x="1571625" y="3789363"/>
          <p14:tracePt t="4527" x="1593850" y="3765550"/>
          <p14:tracePt t="4536" x="1617663" y="3754438"/>
          <p14:tracePt t="4548" x="1628775" y="3743325"/>
          <p14:tracePt t="4553" x="1651000" y="3732213"/>
          <p14:tracePt t="4559" x="1674813" y="3721100"/>
          <p14:tracePt t="4569" x="1697038" y="3708400"/>
          <p14:tracePt t="4582" x="1720850" y="3679825"/>
          <p14:tracePt t="4583" x="1749425" y="3657600"/>
          <p14:tracePt t="4602" x="1793875" y="3622675"/>
          <p14:tracePt t="4609" x="1817688" y="3622675"/>
          <p14:tracePt t="4614" x="1851025" y="3600450"/>
          <p14:tracePt t="4622" x="1885950" y="3600450"/>
          <p14:tracePt t="4636" x="1925638" y="3589338"/>
          <p14:tracePt t="4643" x="1949450" y="3589338"/>
          <p14:tracePt t="4653" x="1993900" y="3578225"/>
          <p14:tracePt t="4654" x="2017713" y="3578225"/>
          <p14:tracePt t="4670" x="2074863" y="3578225"/>
          <p14:tracePt t="4671" x="2114550" y="3578225"/>
          <p14:tracePt t="4678" x="2149475" y="3578225"/>
          <p14:tracePt t="4686" x="2182813" y="3600450"/>
          <p14:tracePt t="4704" x="2228850" y="3611563"/>
          <p14:tracePt t="4709" x="2263775" y="3646488"/>
          <p14:tracePt t="4711" x="2274888" y="3657600"/>
          <p14:tracePt t="4720" x="2303463" y="3668713"/>
          <p14:tracePt t="4737" x="2349500" y="3708400"/>
          <p14:tracePt t="4744" x="2360613" y="3721100"/>
          <p14:tracePt t="4752" x="2371725" y="3721100"/>
          <p14:tracePt t="4771" x="2382838" y="3732213"/>
          <p14:tracePt t="4777" x="2382838" y="3743325"/>
          <p14:tracePt t="4805" x="2382838" y="3754438"/>
          <p14:tracePt t="4815" x="2371725" y="3754438"/>
          <p14:tracePt t="4821" x="2349500" y="3765550"/>
          <p14:tracePt t="4829" x="2336800" y="3765550"/>
          <p14:tracePt t="4837" x="2314575" y="3765550"/>
          <p14:tracePt t="4852" x="2303463" y="3765550"/>
          <p14:tracePt t="4871" x="2274888" y="3765550"/>
          <p14:tracePt t="4874" x="2251075" y="3743325"/>
          <p14:tracePt t="5136" x="2292350" y="3743325"/>
          <p14:tracePt t="5144" x="2325688" y="3743325"/>
          <p14:tracePt t="5153" x="2371725" y="3743325"/>
          <p14:tracePt t="5164" x="2428875" y="3743325"/>
          <p14:tracePt t="5169" x="2479675" y="3743325"/>
          <p14:tracePt t="5176" x="2536825" y="3765550"/>
          <p14:tracePt t="5185" x="2560638" y="3765550"/>
          <p14:tracePt t="5197" x="2593975" y="3778250"/>
          <p14:tracePt t="5202" x="2628900" y="3789363"/>
          <p14:tracePt t="5209" x="2640013" y="3789363"/>
          <p14:tracePt t="5216" x="2668588" y="3800475"/>
          <p14:tracePt t="5230" x="2679700" y="3811588"/>
          <p14:tracePt t="5235" x="2692400" y="3811588"/>
          <p14:tracePt t="5243" x="2703513" y="3822700"/>
          <p14:tracePt t="5247" x="2714625" y="3822700"/>
          <p14:tracePt t="5271" x="2714625" y="3835400"/>
          <p14:tracePt t="5279" x="2725738" y="3835400"/>
          <p14:tracePt t="5429" x="2736850" y="3835400"/>
          <p14:tracePt t="5437" x="2736850" y="3846513"/>
          <p14:tracePt t="5453" x="2749550" y="3846513"/>
          <p14:tracePt t="5470" x="2760663" y="3846513"/>
          <p14:tracePt t="5486" x="2771775" y="3846513"/>
          <p14:tracePt t="5502" x="2771775" y="3857625"/>
          <p14:tracePt t="5524" x="2782888" y="3857625"/>
          <p14:tracePt t="5603" x="2782888" y="3868738"/>
          <p14:tracePt t="5611" x="2782888" y="3886200"/>
          <p14:tracePt t="5620" x="2782888" y="3897313"/>
          <p14:tracePt t="5629" x="2782888" y="3908425"/>
          <p14:tracePt t="5636" x="2782888" y="3921125"/>
          <p14:tracePt t="5643" x="2771775" y="3943350"/>
          <p14:tracePt t="5652" x="2760663" y="3965575"/>
          <p14:tracePt t="5664" x="2749550" y="3989388"/>
          <p14:tracePt t="5669" x="2736850" y="4000500"/>
          <p14:tracePt t="5681" x="2714625" y="4022725"/>
          <p14:tracePt t="5686" x="2692400" y="4035425"/>
          <p14:tracePt t="5693" x="2668588" y="4046538"/>
          <p14:tracePt t="5699" x="2628900" y="4057650"/>
          <p14:tracePt t="5713" x="2593975" y="4075113"/>
          <p14:tracePt t="5714" x="2560638" y="4086225"/>
          <p14:tracePt t="5722" x="2525713" y="4086225"/>
          <p14:tracePt t="5730" x="2492375" y="4086225"/>
          <p14:tracePt t="5738" x="2439988" y="4086225"/>
          <p14:tracePt t="5748" x="2406650" y="4057650"/>
          <p14:tracePt t="5754" x="2360613" y="4035425"/>
          <p14:tracePt t="5762" x="2349500" y="4022725"/>
          <p14:tracePt t="5770" x="2314575" y="4011613"/>
          <p14:tracePt t="5781" x="2292350" y="3989388"/>
          <p14:tracePt t="5787" x="2251075" y="3965575"/>
          <p14:tracePt t="5794" x="2228850" y="3954463"/>
          <p14:tracePt t="5803" x="2217738" y="3943350"/>
          <p14:tracePt t="5814" x="2206625" y="3921125"/>
          <p14:tracePt t="5820" x="2206625" y="3908425"/>
          <p14:tracePt t="5825" x="2193925" y="3868738"/>
          <p14:tracePt t="5836" x="2193925" y="3857625"/>
          <p14:tracePt t="5847" x="2193925" y="3822700"/>
          <p14:tracePt t="5852" x="2193925" y="3800475"/>
          <p14:tracePt t="5859" x="2217738" y="3778250"/>
          <p14:tracePt t="5870" x="2251075" y="3754438"/>
          <p14:tracePt t="5881" x="2274888" y="3732213"/>
          <p14:tracePt t="5882" x="2325688" y="3721100"/>
          <p14:tracePt t="5888" x="2349500" y="3708400"/>
          <p14:tracePt t="5896" x="2382838" y="3692525"/>
          <p14:tracePt t="5904" x="2417763" y="3679825"/>
          <p14:tracePt t="5914" x="2439988" y="3679825"/>
          <p14:tracePt t="5920" x="2479675" y="3668713"/>
          <p14:tracePt t="5934" x="2503488" y="3668713"/>
          <p14:tracePt t="5938" x="2536825" y="3668713"/>
          <p14:tracePt t="5944" x="2560638" y="3668713"/>
          <p14:tracePt t="5953" x="2571750" y="3668713"/>
          <p14:tracePt t="5965" x="2593975" y="3679825"/>
          <p14:tracePt t="5970" x="2606675" y="3692525"/>
          <p14:tracePt t="5977" x="2606675" y="3708400"/>
          <p14:tracePt t="5986" x="2617788" y="3732213"/>
          <p14:tracePt t="5998" x="2617788" y="3754438"/>
          <p14:tracePt t="6002" x="2617788" y="3778250"/>
          <p14:tracePt t="6009" x="2617788" y="3800475"/>
          <p14:tracePt t="6020" x="2593975" y="3822700"/>
          <p14:tracePt t="6031" x="2571750" y="3846513"/>
          <p14:tracePt t="6032" x="2525713" y="3886200"/>
          <p14:tracePt t="6039" x="2479675" y="3897313"/>
          <p14:tracePt t="6047" x="2428875" y="3921125"/>
          <p14:tracePt t="6055" x="2371725" y="3921125"/>
          <p14:tracePt t="6064" x="2303463" y="3932238"/>
          <p14:tracePt t="6070" x="2228850" y="3932238"/>
          <p14:tracePt t="6078" x="2171700" y="3932238"/>
          <p14:tracePt t="6087" x="2097088" y="3932238"/>
          <p14:tracePt t="6097" x="2039938" y="3908425"/>
          <p14:tracePt t="6104" x="2006600" y="3897313"/>
          <p14:tracePt t="6110" x="1971675" y="3886200"/>
          <p14:tracePt t="6120" x="1936750" y="3857625"/>
          <p14:tracePt t="6131" x="1897063" y="3846513"/>
          <p14:tracePt t="6136" x="1885950" y="3835400"/>
          <p14:tracePt t="6142" x="1874838" y="3835400"/>
          <p14:tracePt t="6153" x="1874838" y="3822700"/>
          <p14:tracePt t="6166" x="1874838" y="3811588"/>
          <p14:tracePt t="6175" x="1874838" y="3800475"/>
          <p14:tracePt t="6181" x="1874838" y="3789363"/>
          <p14:tracePt t="6198" x="1897063" y="3765550"/>
          <p14:tracePt t="6199" x="1925638" y="3754438"/>
          <p14:tracePt t="6206" x="1971675" y="3732213"/>
          <p14:tracePt t="6215" x="2017713" y="3721100"/>
          <p14:tracePt t="6221" x="2074863" y="3721100"/>
          <p14:tracePt t="6229" x="2149475" y="3708400"/>
          <p14:tracePt t="6237" x="2228850" y="3708400"/>
          <p14:tracePt t="6248" x="2325688" y="3708400"/>
          <p14:tracePt t="6254" x="2393950" y="3708400"/>
          <p14:tracePt t="6261" x="2479675" y="3708400"/>
          <p14:tracePt t="6270" x="2549525" y="3708400"/>
          <p14:tracePt t="6281" x="2571750" y="3708400"/>
          <p14:tracePt t="6287" x="2628900" y="3708400"/>
          <p14:tracePt t="6293" x="2668588" y="3708400"/>
          <p14:tracePt t="6303" x="2703513" y="3708400"/>
          <p14:tracePt t="6314" x="2725738" y="3708400"/>
          <p14:tracePt t="6320" x="2736850" y="3708400"/>
          <p14:tracePt t="6332" x="2749550" y="3708400"/>
          <p14:tracePt t="6348" x="2749550" y="3721100"/>
          <p14:tracePt t="6364" x="2736850" y="3743325"/>
          <p14:tracePt t="6372" x="2714625" y="3778250"/>
          <p14:tracePt t="6382" x="2679700" y="3811588"/>
          <p14:tracePt t="6387" x="2640013" y="3857625"/>
          <p14:tracePt t="6395" x="2606675" y="3908425"/>
          <p14:tracePt t="6404" x="2582863" y="3932238"/>
          <p14:tracePt t="6414" x="2560638" y="3954463"/>
          <p14:tracePt t="6420" x="2525713" y="3978275"/>
          <p14:tracePt t="6427" x="2503488" y="4000500"/>
          <p14:tracePt t="6436" x="2492375" y="4011613"/>
          <p14:tracePt t="7924" x="2479675" y="4011613"/>
          <p14:tracePt t="7939" x="2463800" y="4011613"/>
          <p14:tracePt t="7947" x="2451100" y="4011613"/>
          <p14:tracePt t="7955" x="2439988" y="4011613"/>
          <p14:tracePt t="7964" x="2428875" y="4011613"/>
          <p14:tracePt t="7979" x="2417763" y="4011613"/>
          <p14:tracePt t="7988" x="2406650" y="4011613"/>
          <p14:tracePt t="7997" x="2406650" y="4000500"/>
          <p14:tracePt t="8004" x="2393950" y="4000500"/>
          <p14:tracePt t="8010" x="2393950" y="3989388"/>
          <p14:tracePt t="8018" x="2382838" y="3978275"/>
          <p14:tracePt t="8030" x="2371725" y="3965575"/>
          <p14:tracePt t="8035" x="2360613" y="3943350"/>
          <p14:tracePt t="8042" x="2349500" y="3921125"/>
          <p14:tracePt t="8050" x="2336800" y="3908425"/>
          <p14:tracePt t="8066" x="2336800" y="3897313"/>
          <p14:tracePt t="8067" x="2325688" y="3868738"/>
          <p14:tracePt t="8075" x="2314575" y="3857625"/>
          <p14:tracePt t="8082" x="2314575" y="3846513"/>
          <p14:tracePt t="8096" x="2303463" y="3835400"/>
          <p14:tracePt t="8105" x="2292350" y="3822700"/>
          <p14:tracePt t="8122" x="2274888" y="3811588"/>
          <p14:tracePt t="8138" x="2263775" y="3800475"/>
          <p14:tracePt t="8145" x="2251075" y="3800475"/>
          <p14:tracePt t="8164" x="2239963" y="3800475"/>
          <p14:tracePt t="8176" x="2228850" y="3800475"/>
          <p14:tracePt t="8185" x="2228850" y="3789363"/>
          <p14:tracePt t="8208" x="2217738" y="3789363"/>
          <p14:tracePt t="8232" x="2206625" y="3778250"/>
          <p14:tracePt t="8248" x="2193925" y="3765550"/>
          <p14:tracePt t="8264" x="2182813" y="3765550"/>
          <p14:tracePt t="8272" x="2171700" y="3754438"/>
          <p14:tracePt t="8280" x="2160588" y="3754438"/>
          <p14:tracePt t="8288" x="2149475" y="3754438"/>
          <p14:tracePt t="8305" x="2136775" y="3754438"/>
          <p14:tracePt t="8311" x="2125663" y="3754438"/>
          <p14:tracePt t="8319" x="2114550" y="3754438"/>
          <p14:tracePt t="8336" x="2097088" y="3754438"/>
          <p14:tracePt t="8350" x="2085975" y="3754438"/>
          <p14:tracePt t="8422" x="2085975" y="3765550"/>
          <p14:tracePt t="8446" x="2074863" y="3765550"/>
          <p14:tracePt t="8455" x="2074863" y="3778250"/>
          <p14:tracePt t="8485" x="2063750" y="3778250"/>
          <p14:tracePt t="8501" x="2051050" y="3778250"/>
          <p14:tracePt t="8525" x="2039938" y="3778250"/>
          <p14:tracePt t="8546" x="2028825" y="3778250"/>
          <p14:tracePt t="8564" x="2017713" y="3778250"/>
          <p14:tracePt t="8629" x="2017713" y="3789363"/>
          <p14:tracePt t="8644" x="2017713" y="3800475"/>
          <p14:tracePt t="8652" x="2017713" y="3811588"/>
          <p14:tracePt t="8668" x="2017713" y="3822700"/>
          <p14:tracePt t="8695" x="2017713" y="3835400"/>
          <p14:tracePt t="8739" x="2006600" y="3835400"/>
          <p14:tracePt t="8760" x="1993900" y="3835400"/>
          <p14:tracePt t="8771" x="1982788" y="3846513"/>
          <p14:tracePt t="8786" x="1971675" y="3846513"/>
          <p14:tracePt t="8802" x="1960563" y="3846513"/>
          <p14:tracePt t="8842" x="1960563" y="3857625"/>
          <p14:tracePt t="9316" x="1960563" y="3868738"/>
          <p14:tracePt t="9333" x="1949450" y="3868738"/>
          <p14:tracePt t="9342" x="1949450" y="3886200"/>
          <p14:tracePt t="9349" x="1949450" y="3897313"/>
          <p14:tracePt t="9363" x="1949450" y="3921125"/>
          <p14:tracePt t="9365" x="1949450" y="3932238"/>
          <p14:tracePt t="9373" x="1949450" y="3965575"/>
          <p14:tracePt t="9380" x="1949450" y="4000500"/>
          <p14:tracePt t="9396" x="1949450" y="4035425"/>
          <p14:tracePt t="9397" x="1949450" y="4075113"/>
          <p14:tracePt t="9415" x="1971675" y="4165600"/>
          <p14:tracePt t="9425" x="1982788" y="4211638"/>
          <p14:tracePt t="9429" x="2006600" y="4275138"/>
          <p14:tracePt t="9436" x="2028825" y="4332288"/>
          <p14:tracePt t="9448" x="2039938" y="4354513"/>
          <p14:tracePt t="9452" x="2063750" y="4389438"/>
          <p14:tracePt t="9460" x="2085975" y="4411663"/>
          <p14:tracePt t="9467" x="2097088" y="4440238"/>
          <p14:tracePt t="9481" x="2114550" y="4464050"/>
          <p14:tracePt t="9485" x="2125663" y="4475163"/>
          <p14:tracePt t="9492" x="2136775" y="4475163"/>
          <p14:tracePt t="9499" x="2136775" y="4486275"/>
          <p14:tracePt t="9514" x="2149475" y="4486275"/>
          <p14:tracePt t="9515" x="2160588" y="4486275"/>
          <p14:tracePt t="9539" x="2171700" y="4486275"/>
          <p14:tracePt t="9547" x="2182813" y="4475163"/>
          <p14:tracePt t="9555" x="2193925" y="4464050"/>
          <p14:tracePt t="9562" x="2206625" y="4451350"/>
          <p14:tracePt t="9570" x="2217738" y="4440238"/>
          <p14:tracePt t="9580" x="2228850" y="4429125"/>
          <p14:tracePt t="9586" x="2239963" y="4411663"/>
          <p14:tracePt t="9594" x="2263775" y="4400550"/>
          <p14:tracePt t="9602" x="2274888" y="4400550"/>
          <p14:tracePt t="9614" x="2292350" y="4389438"/>
          <p14:tracePt t="9618" x="2314575" y="4378325"/>
          <p14:tracePt t="9626" x="2325688" y="4365625"/>
          <p14:tracePt t="9634" x="2336800" y="4354513"/>
          <p14:tracePt t="9647" x="2360613" y="4332288"/>
          <p14:tracePt t="9651" x="2371725" y="4321175"/>
          <p14:tracePt t="9659" x="2382838" y="4297363"/>
          <p14:tracePt t="9665" x="2393950" y="4286250"/>
          <p14:tracePt t="9680" x="2406650" y="4264025"/>
          <p14:tracePt t="9689" x="2428875" y="4251325"/>
          <p14:tracePt t="9697" x="2439988" y="4222750"/>
          <p14:tracePt t="9698" x="2439988" y="4211638"/>
          <p14:tracePt t="9708" x="2451100" y="4200525"/>
          <p14:tracePt t="9713" x="2451100" y="4178300"/>
          <p14:tracePt t="9721" x="2463800" y="4154488"/>
          <p14:tracePt t="9731" x="2463800" y="4132263"/>
          <p14:tracePt t="9737" x="2479675" y="4097338"/>
          <p14:tracePt t="9744" x="2479675" y="4086225"/>
          <p14:tracePt t="9752" x="2479675" y="4046538"/>
          <p14:tracePt t="9765" x="2479675" y="4035425"/>
          <p14:tracePt t="9768" x="2479675" y="4000500"/>
          <p14:tracePt t="9777" x="2479675" y="3989388"/>
          <p14:tracePt t="9784" x="2479675" y="3965575"/>
          <p14:tracePt t="9797" x="2479675" y="3954463"/>
          <p14:tracePt t="9800" x="2479675" y="3943350"/>
          <p14:tracePt t="9809" x="2479675" y="3932238"/>
          <p14:tracePt t="9831" x="2479675" y="3921125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E7A1B5-961B-77C7-7017-2AC82DCD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Use pipe(1)</a:t>
            </a:r>
            <a:endParaRPr kumimoji="1" lang="zh-TW" altLang="en-US" dirty="0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D745CD1F-7DE4-B2B4-265F-4D8FE22D4ECD}"/>
              </a:ext>
            </a:extLst>
          </p:cNvPr>
          <p:cNvSpPr/>
          <p:nvPr/>
        </p:nvSpPr>
        <p:spPr>
          <a:xfrm>
            <a:off x="651410" y="1574800"/>
            <a:ext cx="1016000" cy="1016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CI</a:t>
            </a:r>
            <a:endParaRPr kumimoji="1" lang="zh-TW" altLang="en-US" sz="2800" dirty="0"/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id="{A01AC308-5D23-A71B-C82B-BCBAAD2D14B4}"/>
              </a:ext>
            </a:extLst>
          </p:cNvPr>
          <p:cNvSpPr/>
          <p:nvPr/>
        </p:nvSpPr>
        <p:spPr>
          <a:xfrm>
            <a:off x="3479800" y="1689100"/>
            <a:ext cx="1727200" cy="787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err="1">
                <a:solidFill>
                  <a:srgbClr val="FFFF00"/>
                </a:solidFill>
              </a:rPr>
              <a:t>master.out</a:t>
            </a:r>
            <a:endParaRPr kumimoji="1" lang="zh-TW" altLang="en-US" dirty="0"/>
          </a:p>
        </p:txBody>
      </p:sp>
      <p:cxnSp>
        <p:nvCxnSpPr>
          <p:cNvPr id="7" name="直線箭頭接點 6">
            <a:extLst>
              <a:ext uri="{FF2B5EF4-FFF2-40B4-BE49-F238E27FC236}">
                <a16:creationId xmlns:a16="http://schemas.microsoft.com/office/drawing/2014/main" id="{E61C07BC-6C19-650D-FA0C-3A3B9DBB2C1D}"/>
              </a:ext>
            </a:extLst>
          </p:cNvPr>
          <p:cNvCxnSpPr>
            <a:stCxn id="4" idx="6"/>
            <a:endCxn id="5" idx="1"/>
          </p:cNvCxnSpPr>
          <p:nvPr/>
        </p:nvCxnSpPr>
        <p:spPr>
          <a:xfrm>
            <a:off x="1667410" y="2082800"/>
            <a:ext cx="181239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7F7E6E33-3481-48B8-E610-9DF188B0AB03}"/>
              </a:ext>
            </a:extLst>
          </p:cNvPr>
          <p:cNvSpPr txBox="1"/>
          <p:nvPr/>
        </p:nvSpPr>
        <p:spPr>
          <a:xfrm>
            <a:off x="1884910" y="1713468"/>
            <a:ext cx="14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fork &amp; exec</a:t>
            </a:r>
            <a:endParaRPr kumimoji="1" lang="zh-TW" altLang="en-US" dirty="0"/>
          </a:p>
        </p:txBody>
      </p:sp>
      <p:pic>
        <p:nvPicPr>
          <p:cNvPr id="10" name="圖形 9" descr="觸碰 以實心填滿">
            <a:extLst>
              <a:ext uri="{FF2B5EF4-FFF2-40B4-BE49-F238E27FC236}">
                <a16:creationId xmlns:a16="http://schemas.microsoft.com/office/drawing/2014/main" id="{D2CEE1FD-9DDC-8C0C-2757-53B9AF5A68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5690" y="1625600"/>
            <a:ext cx="914400" cy="914400"/>
          </a:xfrm>
          <a:prstGeom prst="rect">
            <a:avLst/>
          </a:prstGeom>
        </p:spPr>
      </p:pic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D708E989-A5E8-AA89-04F1-9A179AFA1B72}"/>
              </a:ext>
            </a:extLst>
          </p:cNvPr>
          <p:cNvCxnSpPr>
            <a:cxnSpLocks/>
            <a:stCxn id="10" idx="1"/>
            <a:endCxn id="5" idx="3"/>
          </p:cNvCxnSpPr>
          <p:nvPr/>
        </p:nvCxnSpPr>
        <p:spPr>
          <a:xfrm flipH="1">
            <a:off x="5207000" y="2082800"/>
            <a:ext cx="141869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CC2944-316B-989D-E131-31CA83F9DB34}"/>
              </a:ext>
            </a:extLst>
          </p:cNvPr>
          <p:cNvSpPr txBox="1"/>
          <p:nvPr/>
        </p:nvSpPr>
        <p:spPr>
          <a:xfrm>
            <a:off x="5408105" y="1713468"/>
            <a:ext cx="14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Read file</a:t>
            </a:r>
            <a:endParaRPr kumimoji="1" lang="zh-TW" altLang="en-US" dirty="0"/>
          </a:p>
        </p:txBody>
      </p:sp>
      <p:cxnSp>
        <p:nvCxnSpPr>
          <p:cNvPr id="24" name="肘形接點 23">
            <a:extLst>
              <a:ext uri="{FF2B5EF4-FFF2-40B4-BE49-F238E27FC236}">
                <a16:creationId xmlns:a16="http://schemas.microsoft.com/office/drawing/2014/main" id="{5A6215A1-3B90-FE58-AE3F-BC3987C16F5A}"/>
              </a:ext>
            </a:extLst>
          </p:cNvPr>
          <p:cNvCxnSpPr>
            <a:cxnSpLocks/>
            <a:stCxn id="5" idx="2"/>
            <a:endCxn id="5" idx="0"/>
          </p:cNvCxnSpPr>
          <p:nvPr/>
        </p:nvCxnSpPr>
        <p:spPr>
          <a:xfrm rot="5400000" flipH="1">
            <a:off x="3949700" y="2082800"/>
            <a:ext cx="787400" cy="12700"/>
          </a:xfrm>
          <a:prstGeom prst="bentConnector5">
            <a:avLst>
              <a:gd name="adj1" fmla="val -29032"/>
              <a:gd name="adj2" fmla="val -8300000"/>
              <a:gd name="adj3" fmla="val 129032"/>
            </a:avLst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C35191B1-C5D6-E093-85A0-230453499474}"/>
              </a:ext>
            </a:extLst>
          </p:cNvPr>
          <p:cNvSpPr txBox="1"/>
          <p:nvPr/>
        </p:nvSpPr>
        <p:spPr>
          <a:xfrm>
            <a:off x="4493705" y="106584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Pipe()</a:t>
            </a:r>
            <a:endParaRPr kumimoji="1"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892831F-9459-1309-AF9B-EAB377033E9F}"/>
              </a:ext>
            </a:extLst>
          </p:cNvPr>
          <p:cNvSpPr txBox="1"/>
          <p:nvPr/>
        </p:nvSpPr>
        <p:spPr>
          <a:xfrm>
            <a:off x="984250" y="2975330"/>
            <a:ext cx="4991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00"/>
                </a:solidFill>
              </a:rPr>
              <a:t>Execute a program (</a:t>
            </a:r>
            <a:r>
              <a:rPr lang="en-US" altLang="zh-TW" sz="1800" b="1" dirty="0" err="1">
                <a:solidFill>
                  <a:srgbClr val="FFFF00"/>
                </a:solidFill>
              </a:rPr>
              <a:t>master.out</a:t>
            </a:r>
            <a:r>
              <a:rPr lang="en-US" altLang="zh-TW" sz="1800" dirty="0">
                <a:solidFill>
                  <a:srgbClr val="FFFF00"/>
                </a:solidFill>
              </a:rPr>
              <a:t>) to read a file into its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00"/>
                </a:solidFill>
              </a:rPr>
              <a:t>Create a pipe()</a:t>
            </a: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9C730BD1-E437-9905-CA6C-65EE90251E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248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157"/>
    </mc:Choice>
    <mc:Fallback>
      <p:transition spd="slow" advTm="39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99" x="2479675" y="3921125"/>
          <p14:tracePt t="3905" x="2439988" y="3908425"/>
          <p14:tracePt t="3914" x="2417763" y="3908425"/>
          <p14:tracePt t="3920" x="2393950" y="3897313"/>
          <p14:tracePt t="3947" x="2336800" y="3897313"/>
          <p14:tracePt t="3956" x="2325688" y="3897313"/>
          <p14:tracePt t="3963" x="2314575" y="3897313"/>
          <p14:tracePt t="3967" x="2303463" y="3897313"/>
          <p14:tracePt t="3985" x="2303463" y="3908425"/>
          <p14:tracePt t="3986" x="2274888" y="3908425"/>
          <p14:tracePt t="3991" x="2263775" y="3921125"/>
          <p14:tracePt t="4007" x="2251075" y="3921125"/>
          <p14:tracePt t="4021" x="2251075" y="3932238"/>
          <p14:tracePt t="4039" x="2251075" y="3943350"/>
          <p14:tracePt t="4051" x="2263775" y="3954463"/>
          <p14:tracePt t="4056" x="2274888" y="3965575"/>
          <p14:tracePt t="4063" x="2314575" y="3978275"/>
          <p14:tracePt t="4070" x="2349500" y="3989388"/>
          <p14:tracePt t="4084" x="2393950" y="4011613"/>
          <p14:tracePt t="4088" x="2439988" y="4035425"/>
          <p14:tracePt t="4096" x="2479675" y="4046538"/>
          <p14:tracePt t="4102" x="2525713" y="4075113"/>
          <p14:tracePt t="4118" x="2571750" y="4097338"/>
          <p14:tracePt t="4119" x="2628900" y="4121150"/>
          <p14:tracePt t="4128" x="2725738" y="4178300"/>
          <p14:tracePt t="4134" x="2794000" y="4251325"/>
          <p14:tracePt t="4142" x="2857500" y="4321175"/>
          <p14:tracePt t="4153" x="2936875" y="4400550"/>
          <p14:tracePt t="4157" x="2971800" y="4464050"/>
          <p14:tracePt t="4167" x="3035300" y="4543425"/>
          <p14:tracePt t="4173" x="3057525" y="4589463"/>
          <p14:tracePt t="4185" x="3092450" y="4651375"/>
          <p14:tracePt t="4190" x="3114675" y="4708525"/>
          <p14:tracePt t="4197" x="3125788" y="4743450"/>
          <p14:tracePt t="4205" x="3136900" y="4794250"/>
          <p14:tracePt t="4221" x="3136900" y="4829175"/>
          <p14:tracePt t="4222" x="3149600" y="4851400"/>
          <p14:tracePt t="4230" x="3149600" y="4875213"/>
          <p14:tracePt t="4237" x="3149600" y="4897438"/>
          <p14:tracePt t="4251" x="3149600" y="4921250"/>
          <p14:tracePt t="4254" x="3149600" y="4932363"/>
          <p14:tracePt t="4263" x="3149600" y="4943475"/>
          <p14:tracePt t="4269" x="3149600" y="4954588"/>
          <p14:tracePt t="4286" x="3136900" y="4954588"/>
          <p14:tracePt t="4287" x="3125788" y="4954588"/>
          <p14:tracePt t="4295" x="3103563" y="4954588"/>
          <p14:tracePt t="4300" x="3092450" y="4943475"/>
          <p14:tracePt t="4308" x="3079750" y="4908550"/>
          <p14:tracePt t="4318" x="3057525" y="4875213"/>
          <p14:tracePt t="4324" x="3035300" y="4818063"/>
          <p14:tracePt t="4332" x="3022600" y="4754563"/>
          <p14:tracePt t="4340" x="3006725" y="4697413"/>
          <p14:tracePt t="4352" x="3006725" y="4651375"/>
          <p14:tracePt t="4355" x="3006725" y="4589463"/>
          <p14:tracePt t="4363" x="3006725" y="4521200"/>
          <p14:tracePt t="4371" x="3022600" y="4400550"/>
          <p14:tracePt t="4385" x="3057525" y="4321175"/>
          <p14:tracePt t="4389" x="3103563" y="4235450"/>
          <p14:tracePt t="4396" x="3160713" y="4154488"/>
          <p14:tracePt t="4403" x="3246438" y="4046538"/>
          <p14:tracePt t="4417" x="3336925" y="3954463"/>
          <p14:tracePt t="4420" x="3389313" y="3921125"/>
          <p14:tracePt t="4430" x="3479800" y="3822700"/>
          <p14:tracePt t="4435" x="3578225" y="3754438"/>
          <p14:tracePt t="4454" x="3811588" y="3646488"/>
          <p14:tracePt t="4461" x="3868738" y="3646488"/>
          <p14:tracePt t="4466" x="3954463" y="3622675"/>
          <p14:tracePt t="4474" x="4035425" y="3622675"/>
          <p14:tracePt t="4484" x="4068763" y="3611563"/>
          <p14:tracePt t="4490" x="4132263" y="3600450"/>
          <p14:tracePt t="4498" x="4165600" y="3600450"/>
          <p14:tracePt t="4506" x="4200525" y="3578225"/>
          <p14:tracePt t="4517" x="4211638" y="3565525"/>
          <p14:tracePt t="4522" x="4222750" y="3554413"/>
          <p14:tracePt t="4530" x="4235450" y="3543300"/>
          <p14:tracePt t="4538" x="4235450" y="3514725"/>
          <p14:tracePt t="4553" x="4235450" y="3503613"/>
          <p14:tracePt t="4556" x="4235450" y="3492500"/>
          <p14:tracePt t="4563" x="4235450" y="3468688"/>
          <p14:tracePt t="4569" x="4211638" y="3457575"/>
          <p14:tracePt t="4585" x="4189413" y="3446463"/>
          <p14:tracePt t="4586" x="4165600" y="3435350"/>
          <p14:tracePt t="4596" x="4132263" y="3411538"/>
          <p14:tracePt t="4601" x="4092575" y="3389313"/>
          <p14:tracePt t="4617" x="4057650" y="3343275"/>
          <p14:tracePt t="4618" x="4035425" y="3303588"/>
          <p14:tracePt t="4625" x="4000500" y="3246438"/>
          <p14:tracePt t="4632" x="3989388" y="3200400"/>
          <p14:tracePt t="4640" x="3989388" y="3178175"/>
          <p14:tracePt t="4651" x="3989388" y="3125788"/>
          <p14:tracePt t="4656" x="3989388" y="3092450"/>
          <p14:tracePt t="4664" x="3989388" y="3046413"/>
          <p14:tracePt t="4672" x="3989388" y="3011488"/>
          <p14:tracePt t="4684" x="4011613" y="2971800"/>
          <p14:tracePt t="4688" x="4068763" y="2903538"/>
          <p14:tracePt t="4696" x="4132263" y="2835275"/>
          <p14:tracePt t="4704" x="4178300" y="2749550"/>
          <p14:tracePt t="4718" x="4235450" y="2668588"/>
          <p14:tracePt t="4721" x="4257675" y="2606675"/>
          <p14:tracePt t="4730" x="4321175" y="2503488"/>
          <p14:tracePt t="4736" x="4354513" y="2417763"/>
          <p14:tracePt t="4751" x="4365625" y="2393950"/>
          <p14:tracePt t="4989" x="4365625" y="2382838"/>
          <p14:tracePt t="4997" x="4378325" y="2360613"/>
          <p14:tracePt t="5005" x="4389438" y="2336800"/>
          <p14:tracePt t="5018" x="4400550" y="2325688"/>
          <p14:tracePt t="5022" x="4411663" y="2303463"/>
          <p14:tracePt t="5031" x="4422775" y="2292350"/>
          <p14:tracePt t="5036" x="4422775" y="2279650"/>
          <p14:tracePt t="5051" x="4435475" y="2279650"/>
          <p14:tracePt t="5054" x="4435475" y="2268538"/>
          <p14:tracePt t="5063" x="4446588" y="2268538"/>
          <p14:tracePt t="5068" x="4457700" y="2268538"/>
          <p14:tracePt t="5092" x="4468813" y="2268538"/>
          <p14:tracePt t="5107" x="4486275" y="2268538"/>
          <p14:tracePt t="5123" x="4497388" y="2268538"/>
          <p14:tracePt t="5139" x="4497388" y="2279650"/>
          <p14:tracePt t="5147" x="4508500" y="2292350"/>
          <p14:tracePt t="5169" x="4508500" y="2303463"/>
          <p14:tracePt t="5180" x="4508500" y="2314575"/>
          <p14:tracePt t="5210" x="4508500" y="2325688"/>
          <p14:tracePt t="5234" x="4497388" y="2336800"/>
          <p14:tracePt t="5249" x="4486275" y="2349500"/>
          <p14:tracePt t="5252" x="4468813" y="2360613"/>
          <p14:tracePt t="5258" x="4457700" y="2371725"/>
          <p14:tracePt t="5266" x="4435475" y="2382838"/>
          <p14:tracePt t="5274" x="4422775" y="2393950"/>
          <p14:tracePt t="5284" x="4400550" y="2406650"/>
          <p14:tracePt t="5290" x="4378325" y="2406650"/>
          <p14:tracePt t="5298" x="4354513" y="2417763"/>
          <p14:tracePt t="5306" x="4332288" y="2417763"/>
          <p14:tracePt t="5318" x="4321175" y="2417763"/>
          <p14:tracePt t="5321" x="4308475" y="2417763"/>
          <p14:tracePt t="5330" x="4292600" y="2417763"/>
          <p14:tracePt t="5337" x="4279900" y="2406650"/>
          <p14:tracePt t="5351" x="4268788" y="2406650"/>
          <p14:tracePt t="5358" x="4268788" y="2393950"/>
          <p14:tracePt t="5369" x="4268788" y="2382838"/>
          <p14:tracePt t="5379" x="4268788" y="2371725"/>
          <p14:tracePt t="5384" x="4268788" y="2360613"/>
          <p14:tracePt t="5403" x="4279900" y="2349500"/>
          <p14:tracePt t="5408" x="4292600" y="2336800"/>
          <p14:tracePt t="5424" x="4308475" y="2325688"/>
          <p14:tracePt t="5434" x="4321175" y="2325688"/>
          <p14:tracePt t="5448" x="4332288" y="2325688"/>
          <p14:tracePt t="5456" x="4332288" y="2314575"/>
          <p14:tracePt t="9968" x="4321175" y="2303463"/>
          <p14:tracePt t="9973" x="4308475" y="2279650"/>
          <p14:tracePt t="9985" x="4279900" y="2268538"/>
          <p14:tracePt t="9990" x="4268788" y="2251075"/>
          <p14:tracePt t="10003" x="4257675" y="2239963"/>
          <p14:tracePt t="10008" x="4235450" y="2217738"/>
          <p14:tracePt t="10017" x="4222750" y="2217738"/>
          <p14:tracePt t="10021" x="4222750" y="2206625"/>
          <p14:tracePt t="10036" x="4200525" y="2193925"/>
          <p14:tracePt t="10045" x="4200525" y="2182813"/>
          <p14:tracePt t="10051" x="4189413" y="2160588"/>
          <p14:tracePt t="10068" x="4189413" y="2149475"/>
          <p14:tracePt t="10069" x="4189413" y="2125663"/>
          <p14:tracePt t="10075" x="4189413" y="2092325"/>
          <p14:tracePt t="10084" x="4189413" y="2063750"/>
          <p14:tracePt t="10091" x="4200525" y="2028825"/>
          <p14:tracePt t="10102" x="4211638" y="1982788"/>
          <p14:tracePt t="10107" x="4222750" y="1949450"/>
          <p14:tracePt t="10115" x="4246563" y="1914525"/>
          <p14:tracePt t="10123" x="4257675" y="1885950"/>
          <p14:tracePt t="10135" x="4279900" y="1851025"/>
          <p14:tracePt t="10139" x="4292600" y="1828800"/>
          <p14:tracePt t="10147" x="4321175" y="1806575"/>
          <p14:tracePt t="10154" x="4343400" y="1782763"/>
          <p14:tracePt t="10170" x="4365625" y="1771650"/>
          <p14:tracePt t="10171" x="4378325" y="1760538"/>
          <p14:tracePt t="10179" x="4400550" y="1760538"/>
          <p14:tracePt t="10186" x="4411663" y="1760538"/>
          <p14:tracePt t="10202" x="4446588" y="1760538"/>
          <p14:tracePt t="10212" x="4457700" y="1760538"/>
          <p14:tracePt t="10219" x="4468813" y="1760538"/>
          <p14:tracePt t="10234" x="4486275" y="1760538"/>
          <p14:tracePt t="10235" x="4497388" y="1760538"/>
          <p14:tracePt t="10242" x="4508500" y="1760538"/>
          <p14:tracePt t="10251" x="4521200" y="1771650"/>
          <p14:tracePt t="10257" x="4543425" y="1793875"/>
          <p14:tracePt t="10268" x="4554538" y="1806575"/>
          <p14:tracePt t="10273" x="4578350" y="1828800"/>
          <p14:tracePt t="10281" x="4589463" y="1863725"/>
          <p14:tracePt t="10289" x="4611688" y="1885950"/>
          <p14:tracePt t="10301" x="4611688" y="1903413"/>
          <p14:tracePt t="10305" x="4622800" y="1936750"/>
          <p14:tracePt t="10313" x="4635500" y="1971675"/>
          <p14:tracePt t="10321" x="4646613" y="1993900"/>
          <p14:tracePt t="10335" x="4646613" y="2006600"/>
          <p14:tracePt t="10340" x="4646613" y="2017713"/>
          <p14:tracePt t="10345" x="4657725" y="2028825"/>
          <p14:tracePt t="10369" x="4675188" y="2028825"/>
          <p14:tracePt t="10772" x="4686300" y="2039938"/>
          <p14:tracePt t="10780" x="4697413" y="2063750"/>
          <p14:tracePt t="10788" x="4708525" y="2079625"/>
          <p14:tracePt t="10801" x="4721225" y="2103438"/>
          <p14:tracePt t="10805" x="4732338" y="2114550"/>
          <p14:tracePt t="10812" x="4732338" y="2125663"/>
          <p14:tracePt t="10819" x="4743450" y="2136775"/>
          <p14:tracePt t="10834" x="4743450" y="2149475"/>
          <p14:tracePt t="10837" x="4754563" y="2149475"/>
          <p14:tracePt t="10845" x="4754563" y="2160588"/>
          <p14:tracePt t="10865" x="4754563" y="2171700"/>
          <p14:tracePt t="10869" x="4754563" y="2182813"/>
          <p14:tracePt t="10875" x="4754563" y="2206625"/>
          <p14:tracePt t="10885" x="4754563" y="2217738"/>
          <p14:tracePt t="10890" x="4743450" y="2251075"/>
          <p14:tracePt t="10902" x="4732338" y="2279650"/>
          <p14:tracePt t="10907" x="4708525" y="2303463"/>
          <p14:tracePt t="10918" x="4697413" y="2325688"/>
          <p14:tracePt t="11184" x="4697413" y="2314575"/>
          <p14:tracePt t="11192" x="4697413" y="2303463"/>
          <p14:tracePt t="11201" x="4708525" y="2292350"/>
          <p14:tracePt t="11207" x="4708525" y="2279650"/>
          <p14:tracePt t="11218" x="4721225" y="2268538"/>
          <p14:tracePt t="11224" x="4732338" y="2251075"/>
          <p14:tracePt t="11231" x="4743450" y="2239963"/>
          <p14:tracePt t="11246" x="4743450" y="2228850"/>
          <p14:tracePt t="11247" x="4754563" y="2228850"/>
          <p14:tracePt t="11255" x="4754563" y="2217738"/>
          <p14:tracePt t="11268" x="4765675" y="2217738"/>
          <p14:tracePt t="11271" x="4778375" y="2206625"/>
          <p14:tracePt t="11286" x="4789488" y="2206625"/>
          <p14:tracePt t="11301" x="4800600" y="2193925"/>
          <p14:tracePt t="11303" x="4822825" y="2182813"/>
          <p14:tracePt t="11312" x="4851400" y="2182813"/>
          <p14:tracePt t="11319" x="4886325" y="2182813"/>
          <p14:tracePt t="11333" x="4943475" y="2182813"/>
          <p14:tracePt t="11337" x="5000625" y="2182813"/>
          <p14:tracePt t="11342" x="5075238" y="2182813"/>
          <p14:tracePt t="11352" x="5154613" y="2182813"/>
          <p14:tracePt t="11358" x="5240338" y="2182813"/>
          <p14:tracePt t="11369" x="5332413" y="2182813"/>
          <p14:tracePt t="11374" x="5418138" y="2193925"/>
          <p14:tracePt t="11385" x="5508625" y="2193925"/>
          <p14:tracePt t="11389" x="5594350" y="2206625"/>
          <p14:tracePt t="11403" x="5664200" y="2206625"/>
          <p14:tracePt t="11406" x="5732463" y="2217738"/>
          <p14:tracePt t="11418" x="5743575" y="2228850"/>
          <p14:tracePt t="11422" x="5807075" y="2228850"/>
          <p14:tracePt t="11435" x="5840413" y="2239963"/>
          <p14:tracePt t="11438" x="5875338" y="2239963"/>
          <p14:tracePt t="11452" x="5886450" y="2239963"/>
          <p14:tracePt t="11453" x="5897563" y="2251075"/>
          <p14:tracePt t="11466" x="5908675" y="2251075"/>
          <p14:tracePt t="11659" x="5875338" y="2251075"/>
          <p14:tracePt t="11675" x="5864225" y="2268538"/>
          <p14:tracePt t="11682" x="5864225" y="2292350"/>
          <p14:tracePt t="11690" x="5864225" y="2303463"/>
          <p14:tracePt t="11706" x="5864225" y="2314575"/>
          <p14:tracePt t="11722" x="5864225" y="2325688"/>
          <p14:tracePt t="11733" x="5875338" y="2325688"/>
          <p14:tracePt t="11738" x="5908675" y="2325688"/>
          <p14:tracePt t="11746" x="5994400" y="2325688"/>
          <p14:tracePt t="11754" x="6064250" y="2325688"/>
          <p14:tracePt t="11767" x="6161088" y="2325688"/>
          <p14:tracePt t="11775" x="6251575" y="2303463"/>
          <p14:tracePt t="11796" x="6583363" y="2292350"/>
          <p14:tracePt t="11803" x="6704013" y="2279650"/>
          <p14:tracePt t="11812" x="6794500" y="2279650"/>
          <p14:tracePt t="11819" x="6880225" y="2268538"/>
          <p14:tracePt t="11834" x="7018338" y="2228850"/>
          <p14:tracePt t="11841" x="7058025" y="2206625"/>
          <p14:tracePt t="11849" x="7069138" y="2193925"/>
          <p14:tracePt t="12055" x="7092950" y="2193925"/>
          <p14:tracePt t="12063" x="7115175" y="2193925"/>
          <p14:tracePt t="12071" x="7126288" y="2193925"/>
          <p14:tracePt t="12083" x="7150100" y="2193925"/>
          <p14:tracePt t="12087" x="7172325" y="2193925"/>
          <p14:tracePt t="12095" x="7218363" y="2193925"/>
          <p14:tracePt t="12103" x="7235825" y="2193925"/>
          <p14:tracePt t="12117" x="7292975" y="2193925"/>
          <p14:tracePt t="12121" x="7337425" y="2193925"/>
          <p14:tracePt t="12127" x="7372350" y="2193925"/>
          <p14:tracePt t="12136" x="7394575" y="2193925"/>
          <p14:tracePt t="12142" x="7435850" y="2193925"/>
          <p14:tracePt t="12153" x="7458075" y="2193925"/>
          <p14:tracePt t="12157" x="7480300" y="2193925"/>
          <p14:tracePt t="12169" x="7504113" y="2193925"/>
          <p14:tracePt t="12173" x="7515225" y="2193925"/>
          <p14:tracePt t="12186" x="7526338" y="2206625"/>
          <p14:tracePt t="12189" x="7550150" y="2217738"/>
          <p14:tracePt t="12203" x="7561263" y="2217738"/>
          <p14:tracePt t="12206" x="7572375" y="2228850"/>
          <p14:tracePt t="12221" x="7583488" y="2239963"/>
          <p14:tracePt t="12249" x="7600950" y="2251075"/>
          <p14:tracePt t="12269" x="7600950" y="2268538"/>
          <p14:tracePt t="12282" x="7583488" y="2268538"/>
          <p14:tracePt t="12294" x="7572375" y="2279650"/>
          <p14:tracePt t="12303" x="7561263" y="2279650"/>
          <p14:tracePt t="12315" x="7550150" y="2279650"/>
          <p14:tracePt t="12316" x="7537450" y="2279650"/>
          <p14:tracePt t="12324" x="7526338" y="2292350"/>
          <p14:tracePt t="12334" x="7504113" y="2292350"/>
          <p14:tracePt t="12340" x="7480300" y="2292350"/>
          <p14:tracePt t="12348" x="7469188" y="2292350"/>
          <p14:tracePt t="12355" x="7446963" y="2303463"/>
          <p14:tracePt t="12367" x="7423150" y="2314575"/>
          <p14:tracePt t="12372" x="7394575" y="2325688"/>
          <p14:tracePt t="12379" x="7372350" y="2349500"/>
          <p14:tracePt t="12387" x="7350125" y="2360613"/>
          <p14:tracePt t="12400" x="7337425" y="2371725"/>
          <p14:tracePt t="12404" x="7315200" y="2393950"/>
          <p14:tracePt t="12411" x="7304088" y="2406650"/>
          <p14:tracePt t="12420" x="7292975" y="2428875"/>
          <p14:tracePt t="12433" x="7280275" y="2446338"/>
          <p14:tracePt t="12437" x="7269163" y="2468563"/>
          <p14:tracePt t="12444" x="7258050" y="2492375"/>
          <p14:tracePt t="12453" x="7258050" y="2503488"/>
          <p14:tracePt t="12458" x="7246938" y="2503488"/>
          <p14:tracePt t="12469" x="7235825" y="2514600"/>
          <p14:tracePt t="12474" x="7235825" y="2525713"/>
          <p14:tracePt t="12486" x="7218363" y="2536825"/>
          <p14:tracePt t="12490" x="7194550" y="2536825"/>
          <p14:tracePt t="12503" x="7183438" y="2536825"/>
          <p14:tracePt t="12507" x="7161213" y="2549525"/>
          <p14:tracePt t="12519" x="7150100" y="2549525"/>
          <p14:tracePt t="12522" x="7137400" y="2549525"/>
          <p14:tracePt t="12537" x="7115175" y="2549525"/>
          <p14:tracePt t="12538" x="7092950" y="2549525"/>
          <p14:tracePt t="12546" x="7080250" y="2549525"/>
          <p14:tracePt t="12553" x="7046913" y="2549525"/>
          <p14:tracePt t="12566" x="7007225" y="2549525"/>
          <p14:tracePt t="12570" x="6983413" y="2525713"/>
          <p14:tracePt t="12587" x="6961188" y="2514600"/>
          <p14:tracePt t="12588" x="6937375" y="2492375"/>
          <p14:tracePt t="12595" x="6926263" y="2479675"/>
          <p14:tracePt t="12602" x="6904038" y="2457450"/>
          <p14:tracePt t="12615" x="6880225" y="2446338"/>
          <p14:tracePt t="12617" x="6869113" y="2417763"/>
          <p14:tracePt t="12625" x="6851650" y="2406650"/>
          <p14:tracePt t="12632" x="6840538" y="2393950"/>
          <p14:tracePt t="12640" x="6829425" y="2382838"/>
          <p14:tracePt t="12651" x="6829425" y="2360613"/>
          <p14:tracePt t="12657" x="6818313" y="2349500"/>
          <p14:tracePt t="12664" x="6818313" y="2336800"/>
          <p14:tracePt t="12672" x="6807200" y="2314575"/>
          <p14:tracePt t="12683" x="6807200" y="2292350"/>
          <p14:tracePt t="12688" x="6794500" y="2279650"/>
          <p14:tracePt t="12696" x="6783388" y="2251075"/>
          <p14:tracePt t="12704" x="6783388" y="2228850"/>
          <p14:tracePt t="12720" x="6772275" y="2217738"/>
          <p14:tracePt t="12720" x="6772275" y="2206625"/>
          <p14:tracePt t="12728" x="6772275" y="2182813"/>
          <p14:tracePt t="12737" x="6772275" y="2171700"/>
          <p14:tracePt t="12750" x="6772275" y="2160588"/>
          <p14:tracePt t="12753" x="6772275" y="2149475"/>
          <p14:tracePt t="12761" x="6772275" y="2136775"/>
          <p14:tracePt t="12770" x="6772275" y="2114550"/>
          <p14:tracePt t="12775" x="6772275" y="2092325"/>
          <p14:tracePt t="12787" x="6772275" y="2063750"/>
          <p14:tracePt t="12791" x="6772275" y="2039938"/>
          <p14:tracePt t="12803" x="6772275" y="2017713"/>
          <p14:tracePt t="12807" x="6772275" y="1993900"/>
          <p14:tracePt t="12820" x="6772275" y="1971675"/>
          <p14:tracePt t="12823" x="6783388" y="1949450"/>
          <p14:tracePt t="12837" x="6794500" y="1925638"/>
          <p14:tracePt t="12840" x="6807200" y="1903413"/>
          <p14:tracePt t="12853" x="6818313" y="1885950"/>
          <p14:tracePt t="12870" x="6829425" y="1874838"/>
          <p14:tracePt t="12871" x="6829425" y="1851025"/>
          <p14:tracePt t="12871" x="6840538" y="1839913"/>
          <p14:tracePt t="12879" x="6840538" y="1828800"/>
          <p14:tracePt t="12887" x="6851650" y="1817688"/>
          <p14:tracePt t="12901" x="6851650" y="1806575"/>
          <p14:tracePt t="12905" x="6851650" y="1782763"/>
          <p14:tracePt t="12912" x="6869113" y="1760538"/>
          <p14:tracePt t="12920" x="6869113" y="1749425"/>
          <p14:tracePt t="12933" x="6880225" y="1725613"/>
          <p14:tracePt t="12936" x="6880225" y="1697038"/>
          <p14:tracePt t="12942" x="6892925" y="1685925"/>
          <p14:tracePt t="12954" x="6892925" y="1663700"/>
          <p14:tracePt t="12957" x="6904038" y="1639888"/>
          <p14:tracePt t="12970" x="6915150" y="1606550"/>
          <p14:tracePt t="12973" x="6926263" y="1582738"/>
          <p14:tracePt t="12987" x="6937375" y="1560513"/>
          <p14:tracePt t="12990" x="6961188" y="1520825"/>
          <p14:tracePt t="13004" x="6972300" y="1497013"/>
          <p14:tracePt t="13005" x="6994525" y="1463675"/>
          <p14:tracePt t="13013" x="7018338" y="1428750"/>
          <p14:tracePt t="13021" x="7029450" y="1417638"/>
          <p14:tracePt t="13034" x="7058025" y="1393825"/>
          <p14:tracePt t="13038" x="7080250" y="1382713"/>
          <p14:tracePt t="13045" x="7104063" y="1360488"/>
          <p14:tracePt t="13054" x="7126288" y="1343025"/>
          <p14:tracePt t="13067" x="7161213" y="1331913"/>
          <p14:tracePt t="13070" x="7183438" y="1331913"/>
          <p14:tracePt t="13078" x="7218363" y="1331913"/>
          <p14:tracePt t="13087" x="7258050" y="1331913"/>
          <p14:tracePt t="13092" x="7304088" y="1360488"/>
          <p14:tracePt t="13104" x="7350125" y="1393825"/>
          <p14:tracePt t="13108" x="7394575" y="1428750"/>
          <p14:tracePt t="13122" x="7423150" y="1439863"/>
          <p14:tracePt t="13127" x="7458075" y="1474788"/>
          <p14:tracePt t="13137" x="7493000" y="1485900"/>
          <p14:tracePt t="13141" x="7515225" y="1508125"/>
          <p14:tracePt t="13154" x="7537450" y="1520825"/>
          <p14:tracePt t="13156" x="7561263" y="1536700"/>
          <p14:tracePt t="13170" x="7572375" y="1560513"/>
          <p14:tracePt t="13173" x="7600950" y="1582738"/>
          <p14:tracePt t="13187" x="7623175" y="1639888"/>
          <p14:tracePt t="13195" x="7623175" y="1674813"/>
          <p14:tracePt t="13204" x="7635875" y="1708150"/>
          <p14:tracePt t="13216" x="7646988" y="1760538"/>
          <p14:tracePt t="13220" x="7646988" y="1782763"/>
          <p14:tracePt t="13228" x="7646988" y="1817688"/>
          <p14:tracePt t="13237" x="7658100" y="1851025"/>
          <p14:tracePt t="13249" x="7658100" y="1885950"/>
          <p14:tracePt t="13253" x="7658100" y="1914525"/>
          <p14:tracePt t="13258" x="7669213" y="1936750"/>
          <p14:tracePt t="13270" x="7669213" y="1949450"/>
          <p14:tracePt t="13274" x="7669213" y="1971675"/>
          <p14:tracePt t="13287" x="7669213" y="1982788"/>
          <p14:tracePt t="13290" x="7669213" y="1993900"/>
          <p14:tracePt t="13304" x="7669213" y="2017713"/>
          <p14:tracePt t="13306" x="7669213" y="2051050"/>
          <p14:tracePt t="13320" x="7669213" y="2079625"/>
          <p14:tracePt t="13322" x="7669213" y="2103438"/>
          <p14:tracePt t="13337" x="7669213" y="2125663"/>
          <p14:tracePt t="13338" x="7669213" y="2160588"/>
          <p14:tracePt t="13350" x="7658100" y="2171700"/>
          <p14:tracePt t="13354" x="7646988" y="2193925"/>
          <p14:tracePt t="13361" x="7635875" y="2217738"/>
          <p14:tracePt t="13370" x="7623175" y="2239963"/>
          <p14:tracePt t="13384" x="7600950" y="2268538"/>
          <p14:tracePt t="13386" x="7583488" y="2279650"/>
          <p14:tracePt t="13400" x="7550150" y="2303463"/>
          <p14:tracePt t="13403" x="7526338" y="2325688"/>
          <p14:tracePt t="13411" x="7493000" y="2336800"/>
          <p14:tracePt t="13420" x="7480300" y="2349500"/>
          <p14:tracePt t="13425" x="7458075" y="2371725"/>
          <p14:tracePt t="13437" x="7423150" y="2393950"/>
          <p14:tracePt t="13441" x="7394575" y="2417763"/>
          <p14:tracePt t="13454" x="7361238" y="2428875"/>
          <p14:tracePt t="13457" x="7350125" y="2446338"/>
          <p14:tracePt t="13471" x="7315200" y="2457450"/>
          <p14:tracePt t="13474" x="7280275" y="2479675"/>
          <p14:tracePt t="13487" x="7246938" y="2479675"/>
          <p14:tracePt t="13488" x="7235825" y="2479675"/>
          <p14:tracePt t="13501" x="7194550" y="2479675"/>
          <p14:tracePt t="13505" x="7183438" y="2479675"/>
          <p14:tracePt t="13511" x="7161213" y="2479675"/>
          <p14:tracePt t="13521" x="7137400" y="2479675"/>
          <p14:tracePt t="13533" x="7126288" y="2479675"/>
          <p14:tracePt t="13537" x="7115175" y="2479675"/>
          <p14:tracePt t="16874" x="7018338" y="2468563"/>
          <p14:tracePt t="16879" x="6950075" y="2417763"/>
          <p14:tracePt t="16891" x="6869113" y="2371725"/>
          <p14:tracePt t="16892" x="6794500" y="2325688"/>
          <p14:tracePt t="16905" x="6726238" y="2279650"/>
          <p14:tracePt t="16908" x="6664325" y="2239963"/>
          <p14:tracePt t="16915" x="6594475" y="2206625"/>
          <p14:tracePt t="16924" x="6550025" y="2171700"/>
          <p14:tracePt t="16934" x="6486525" y="2136775"/>
          <p14:tracePt t="16940" x="6394450" y="2092325"/>
          <p14:tracePt t="16946" x="6297613" y="2028825"/>
          <p14:tracePt t="16957" x="6207125" y="1971675"/>
          <p14:tracePt t="16967" x="6121400" y="1936750"/>
          <p14:tracePt t="16974" x="6040438" y="1903413"/>
          <p14:tracePt t="16979" x="5949950" y="1863725"/>
          <p14:tracePt t="16990" x="5886450" y="1839913"/>
          <p14:tracePt t="17001" x="5818188" y="1817688"/>
          <p14:tracePt t="17002" x="5754688" y="1793875"/>
          <p14:tracePt t="17012" x="5743575" y="1782763"/>
          <p14:tracePt t="17018" x="5697538" y="1760538"/>
          <p14:tracePt t="17033" x="5664200" y="1736725"/>
          <p14:tracePt t="17035" x="5629275" y="1708150"/>
          <p14:tracePt t="17042" x="5607050" y="1697038"/>
          <p14:tracePt t="17049" x="5583238" y="1685925"/>
          <p14:tracePt t="17057" x="5554663" y="1674813"/>
          <p14:tracePt t="17067" x="5554663" y="1663700"/>
          <p14:tracePt t="17074" x="5543550" y="1663700"/>
          <p14:tracePt t="17081" x="5532438" y="1663700"/>
          <p14:tracePt t="17090" x="5532438" y="1651000"/>
          <p14:tracePt t="17125" x="5532438" y="1663700"/>
          <p14:tracePt t="17135" x="5532438" y="1685925"/>
          <p14:tracePt t="17138" x="5532438" y="1708150"/>
          <p14:tracePt t="17145" x="5532438" y="1749425"/>
          <p14:tracePt t="17153" x="5532438" y="1782763"/>
          <p14:tracePt t="17166" x="5532438" y="1828800"/>
          <p14:tracePt t="17170" x="5532438" y="1874838"/>
          <p14:tracePt t="17178" x="5532438" y="1925638"/>
          <p14:tracePt t="17184" x="5532438" y="1949450"/>
          <p14:tracePt t="17192" x="5532438" y="1982788"/>
          <p14:tracePt t="17201" x="5543550" y="2017713"/>
          <p14:tracePt t="17208" x="5543550" y="2051050"/>
          <p14:tracePt t="17216" x="5543550" y="2079625"/>
          <p14:tracePt t="17224" x="5554663" y="2103438"/>
          <p14:tracePt t="17234" x="5554663" y="2114550"/>
          <p14:tracePt t="17241" x="5554663" y="2125663"/>
          <p14:tracePt t="17247" x="5554663" y="2136775"/>
          <p14:tracePt t="17267" x="5554663" y="2149475"/>
          <p14:tracePt t="17273" x="5554663" y="2160588"/>
          <p14:tracePt t="17304" x="5554663" y="2171700"/>
          <p14:tracePt t="17318" x="5543550" y="2171700"/>
          <p14:tracePt t="17343" x="5532438" y="2171700"/>
          <p14:tracePt t="17350" x="5532438" y="2160588"/>
          <p14:tracePt t="17358" x="5521325" y="2160588"/>
          <p14:tracePt t="17406" x="5508625" y="2160588"/>
          <p14:tracePt t="17417" x="5508625" y="2149475"/>
          <p14:tracePt t="17448" x="5497513" y="2149475"/>
          <p14:tracePt t="17453" x="5497513" y="2136775"/>
          <p14:tracePt t="17485" x="5497513" y="2125663"/>
          <p14:tracePt t="17501" x="5486400" y="2114550"/>
          <p14:tracePt t="17509" x="5486400" y="2103438"/>
          <p14:tracePt t="17518" x="5486400" y="2092325"/>
          <p14:tracePt t="17865" x="5475288" y="2092325"/>
          <p14:tracePt t="17874" x="5451475" y="2079625"/>
          <p14:tracePt t="17880" x="5429250" y="2063750"/>
          <p14:tracePt t="17890" x="5389563" y="2051050"/>
          <p14:tracePt t="17900" x="5378450" y="2039938"/>
          <p14:tracePt t="17905" x="5354638" y="2028825"/>
          <p14:tracePt t="17912" x="5332413" y="2006600"/>
          <p14:tracePt t="17920" x="5308600" y="1993900"/>
          <p14:tracePt t="17933" x="5286375" y="1982788"/>
          <p14:tracePt t="17938" x="5275263" y="1971675"/>
          <p14:tracePt t="17950" x="5251450" y="1960563"/>
          <p14:tracePt t="17954" x="5240338" y="1960563"/>
          <p14:tracePt t="17962" x="5240338" y="1949450"/>
          <p14:tracePt t="17968" x="5229225" y="1949450"/>
          <p14:tracePt t="17983" x="5218113" y="1936750"/>
          <p14:tracePt t="17987" x="5200650" y="1936750"/>
          <p14:tracePt t="17992" x="5189538" y="1925638"/>
          <p14:tracePt t="18008" x="5189538" y="1914525"/>
          <p14:tracePt t="18372" x="5178425" y="1914525"/>
          <p14:tracePt t="18380" x="5165725" y="1914525"/>
          <p14:tracePt t="18400" x="5154613" y="1914525"/>
          <p14:tracePt t="18403" x="5143500" y="1914525"/>
          <p14:tracePt t="18419" x="5132388" y="1914525"/>
          <p14:tracePt t="18443" x="5121275" y="1914525"/>
          <p14:tracePt t="18467" x="5108575" y="1925638"/>
          <p14:tracePt t="18483" x="5097463" y="1925638"/>
          <p14:tracePt t="18498" x="5086350" y="1925638"/>
          <p14:tracePt t="18516" x="5075238" y="1936750"/>
          <p14:tracePt t="18522" x="5064125" y="1936750"/>
          <p14:tracePt t="18538" x="5051425" y="1949450"/>
          <p14:tracePt t="18550" x="5040313" y="1949450"/>
          <p14:tracePt t="18554" x="5022850" y="1960563"/>
          <p14:tracePt t="18562" x="5011738" y="1971675"/>
          <p14:tracePt t="18570" x="5000625" y="1982788"/>
          <p14:tracePt t="18584" x="4989513" y="1982788"/>
          <p14:tracePt t="18587" x="4989513" y="1993900"/>
          <p14:tracePt t="18595" x="4978400" y="1993900"/>
          <p14:tracePt t="18601" x="4965700" y="2006600"/>
          <p14:tracePt t="18615" x="4954588" y="2006600"/>
          <p14:tracePt t="18625" x="4943475" y="2006600"/>
          <p14:tracePt t="18633" x="4932363" y="2006600"/>
          <p14:tracePt t="18910" x="4932363" y="1993900"/>
          <p14:tracePt t="18918" x="4932363" y="1971675"/>
          <p14:tracePt t="18927" x="4932363" y="1960563"/>
          <p14:tracePt t="18934" x="4921250" y="1949450"/>
          <p14:tracePt t="18942" x="4921250" y="1936750"/>
          <p14:tracePt t="18951" x="4921250" y="1925638"/>
          <p14:tracePt t="18959" x="4921250" y="1903413"/>
          <p14:tracePt t="18966" x="4921250" y="1874838"/>
          <p14:tracePt t="18975" x="4921250" y="1863725"/>
          <p14:tracePt t="18984" x="4921250" y="1839913"/>
          <p14:tracePt t="18989" x="4921250" y="1828800"/>
          <p14:tracePt t="19003" x="4921250" y="1806575"/>
          <p14:tracePt t="19009" x="4932363" y="1793875"/>
          <p14:tracePt t="19015" x="4932363" y="1782763"/>
          <p14:tracePt t="19021" x="4943475" y="1771650"/>
          <p14:tracePt t="19035" x="4943475" y="1760538"/>
          <p14:tracePt t="19047" x="4954588" y="1749425"/>
          <p14:tracePt t="19077" x="4965700" y="1749425"/>
          <p14:tracePt t="19100" x="4965700" y="1736725"/>
          <p14:tracePt t="19235" x="4954588" y="1749425"/>
          <p14:tracePt t="19244" x="4943475" y="1771650"/>
          <p14:tracePt t="19251" x="4932363" y="1782763"/>
          <p14:tracePt t="19259" x="4908550" y="1806575"/>
          <p14:tracePt t="19272" x="4897438" y="1806575"/>
          <p14:tracePt t="19283" x="4875213" y="1828800"/>
          <p14:tracePt t="19284" x="4851400" y="1839913"/>
          <p14:tracePt t="19292" x="4835525" y="1851025"/>
          <p14:tracePt t="19298" x="4811713" y="1863725"/>
          <p14:tracePt t="19306" x="4800600" y="1874838"/>
          <p14:tracePt t="19318" x="4778375" y="1874838"/>
          <p14:tracePt t="19322" x="4765675" y="1885950"/>
          <p14:tracePt t="19330" x="4754563" y="1885950"/>
          <p14:tracePt t="19338" x="4743450" y="1903413"/>
          <p14:tracePt t="19350" x="4732338" y="1914525"/>
          <p14:tracePt t="19354" x="4721225" y="1914525"/>
          <p14:tracePt t="19362" x="4721225" y="1925638"/>
          <p14:tracePt t="19369" x="4708525" y="1936750"/>
          <p14:tracePt t="19384" x="4697413" y="1949450"/>
          <p14:tracePt t="19387" x="4686300" y="1960563"/>
          <p14:tracePt t="19396" x="4686300" y="1971675"/>
          <p14:tracePt t="19401" x="4675188" y="1971675"/>
          <p14:tracePt t="19417" x="4675188" y="1982788"/>
          <p14:tracePt t="19623" x="4675188" y="1993900"/>
          <p14:tracePt t="19631" x="4657725" y="2006600"/>
          <p14:tracePt t="19639" x="4657725" y="2017713"/>
          <p14:tracePt t="19650" x="4646613" y="2028825"/>
          <p14:tracePt t="19655" x="4635500" y="2028825"/>
          <p14:tracePt t="19662" x="4635500" y="2039938"/>
          <p14:tracePt t="19670" x="4635500" y="2051050"/>
          <p14:tracePt t="19683" x="4622800" y="2063750"/>
          <p14:tracePt t="19687" x="4611688" y="2079625"/>
          <p14:tracePt t="19702" x="4600575" y="2092325"/>
          <p14:tracePt t="19717" x="4589463" y="2103438"/>
          <p14:tracePt t="19718" x="4589463" y="2114550"/>
          <p14:tracePt t="19728" x="4589463" y="2125663"/>
          <p14:tracePt t="19734" x="4578350" y="2136775"/>
          <p14:tracePt t="19749" x="4578350" y="2149475"/>
          <p14:tracePt t="19750" x="4565650" y="2160588"/>
          <p14:tracePt t="19758" x="4554538" y="2171700"/>
          <p14:tracePt t="19765" x="4554538" y="2182813"/>
          <p14:tracePt t="19773" x="4554538" y="2193925"/>
          <p14:tracePt t="19783" x="4543425" y="2206625"/>
          <p14:tracePt t="19789" x="4532313" y="2217738"/>
          <p14:tracePt t="19813" x="4521200" y="2239963"/>
          <p14:tracePt t="19814" x="4508500" y="2268538"/>
          <p14:tracePt t="19834" x="4508500" y="2279650"/>
          <p14:tracePt t="19839" x="4497388" y="2279650"/>
          <p14:tracePt t="19877" x="4497388" y="2251075"/>
          <p14:tracePt t="19884" x="4497388" y="2217738"/>
          <p14:tracePt t="19898" x="4497388" y="2182813"/>
          <p14:tracePt t="19901" x="4497388" y="2136775"/>
          <p14:tracePt t="19911" x="4497388" y="2092325"/>
          <p14:tracePt t="19916" x="4508500" y="2063750"/>
          <p14:tracePt t="19924" x="4508500" y="2017713"/>
          <p14:tracePt t="19934" x="4521200" y="1982788"/>
          <p14:tracePt t="19940" x="4521200" y="1949450"/>
          <p14:tracePt t="19947" x="4532313" y="1914525"/>
          <p14:tracePt t="19955" x="4543425" y="1874838"/>
          <p14:tracePt t="19967" x="4554538" y="1839913"/>
          <p14:tracePt t="19971" x="4554538" y="1817688"/>
          <p14:tracePt t="19979" x="4565650" y="1793875"/>
          <p14:tracePt t="19987" x="4578350" y="1771650"/>
          <p14:tracePt t="20001" x="4589463" y="1749425"/>
          <p14:tracePt t="20005" x="4589463" y="1736725"/>
          <p14:tracePt t="20013" x="4600575" y="1725613"/>
          <p14:tracePt t="20019" x="4611688" y="1708150"/>
          <p14:tracePt t="20035" x="4622800" y="1685925"/>
          <p14:tracePt t="20036" x="4635500" y="1674813"/>
          <p14:tracePt t="20050" x="4646613" y="1663700"/>
          <p14:tracePt t="20066" x="4646613" y="1651000"/>
          <p14:tracePt t="20072" x="4657725" y="1651000"/>
          <p14:tracePt t="20083" x="4675188" y="1639888"/>
          <p14:tracePt t="20084" x="4675188" y="1628775"/>
          <p14:tracePt t="20344" x="4675188" y="1606550"/>
          <p14:tracePt t="20366" x="4675188" y="1593850"/>
          <p14:tracePt t="20367" x="4686300" y="1582738"/>
          <p14:tracePt t="20378" x="4686300" y="1571625"/>
          <p14:tracePt t="20391" x="4686300" y="1560513"/>
          <p14:tracePt t="20406" x="4686300" y="1549400"/>
          <p14:tracePt t="20422" x="4686300" y="1536700"/>
          <p14:tracePt t="20438" x="4686300" y="1520825"/>
          <p14:tracePt t="20446" x="4686300" y="1508125"/>
          <p14:tracePt t="20466" x="4675188" y="1497013"/>
          <p14:tracePt t="20470" x="4675188" y="1485900"/>
          <p14:tracePt t="20478" x="4657725" y="1474788"/>
          <p14:tracePt t="20486" x="4646613" y="1463675"/>
          <p14:tracePt t="20500" x="4635500" y="1450975"/>
          <p14:tracePt t="20503" x="4622800" y="1439863"/>
          <p14:tracePt t="20511" x="4600575" y="1428750"/>
          <p14:tracePt t="20518" x="4578350" y="1417638"/>
          <p14:tracePt t="20533" x="4543425" y="1406525"/>
          <p14:tracePt t="20534" x="4532313" y="1406525"/>
          <p14:tracePt t="20542" x="4508500" y="1393825"/>
          <p14:tracePt t="20549" x="4486275" y="1382713"/>
          <p14:tracePt t="20557" x="4457700" y="1371600"/>
          <p14:tracePt t="20567" x="4435475" y="1371600"/>
          <p14:tracePt t="20573" x="4422775" y="1360488"/>
          <p14:tracePt t="20581" x="4400550" y="1360488"/>
          <p14:tracePt t="20589" x="4400550" y="1343025"/>
          <p14:tracePt t="20603" x="4389438" y="1343025"/>
          <p14:tracePt t="20606" x="4378325" y="1331913"/>
          <p14:tracePt t="20612" x="4365625" y="1331913"/>
          <p14:tracePt t="20621" x="4365625" y="1320800"/>
          <p14:tracePt t="20634" x="4354513" y="1308100"/>
          <p14:tracePt t="20646" x="4354513" y="1296988"/>
          <p14:tracePt t="20652" x="4343400" y="1285875"/>
          <p14:tracePt t="20667" x="4343400" y="1274763"/>
          <p14:tracePt t="20670" x="4343400" y="1263650"/>
          <p14:tracePt t="20684" x="4343400" y="1250950"/>
          <p14:tracePt t="20700" x="4343400" y="1217613"/>
          <p14:tracePt t="20708" x="4343400" y="1206500"/>
          <p14:tracePt t="20716" x="4354513" y="1193800"/>
          <p14:tracePt t="20723" x="4378325" y="1182688"/>
          <p14:tracePt t="20733" x="4389438" y="1154113"/>
          <p14:tracePt t="20739" x="4400550" y="1143000"/>
          <p14:tracePt t="20747" x="4422775" y="1131888"/>
          <p14:tracePt t="20755" x="4435475" y="1120775"/>
          <p14:tracePt t="20767" x="4457700" y="1108075"/>
          <p14:tracePt t="20771" x="4486275" y="1096963"/>
          <p14:tracePt t="20779" x="4508500" y="1096963"/>
          <p14:tracePt t="20787" x="4532313" y="1085850"/>
          <p14:tracePt t="20800" x="4554538" y="1074738"/>
          <p14:tracePt t="20805" x="4578350" y="1074738"/>
          <p14:tracePt t="20812" x="4600575" y="1074738"/>
          <p14:tracePt t="20818" x="4622800" y="1063625"/>
          <p14:tracePt t="20834" x="4646613" y="1063625"/>
          <p14:tracePt t="20835" x="4675188" y="1063625"/>
          <p14:tracePt t="20845" x="4697413" y="1063625"/>
          <p14:tracePt t="20850" x="4743450" y="1063625"/>
          <p14:tracePt t="20866" x="4765675" y="1063625"/>
          <p14:tracePt t="20872" x="4800600" y="1063625"/>
          <p14:tracePt t="20883" x="4835525" y="1063625"/>
          <p14:tracePt t="20884" x="4875213" y="1063625"/>
          <p14:tracePt t="20890" x="4897438" y="1063625"/>
          <p14:tracePt t="20897" x="4943475" y="1063625"/>
          <p14:tracePt t="20905" x="4965700" y="1063625"/>
          <p14:tracePt t="20917" x="5000625" y="1074738"/>
          <p14:tracePt t="20921" x="5051425" y="1085850"/>
          <p14:tracePt t="20929" x="5075238" y="1085850"/>
          <p14:tracePt t="20937" x="5121275" y="1096963"/>
          <p14:tracePt t="20951" x="5143500" y="1108075"/>
          <p14:tracePt t="20954" x="5165725" y="1120775"/>
          <p14:tracePt t="20962" x="5218113" y="1143000"/>
          <p14:tracePt t="20969" x="5240338" y="1165225"/>
          <p14:tracePt t="20978" x="5275263" y="1193800"/>
          <p14:tracePt t="21000" x="5308600" y="1228725"/>
          <p14:tracePt t="21002" x="5332413" y="1250950"/>
          <p14:tracePt t="21011" x="5354638" y="1274763"/>
          <p14:tracePt t="21016" x="5365750" y="1296988"/>
          <p14:tracePt t="21024" x="5378450" y="1308100"/>
          <p14:tracePt t="21035" x="5378450" y="1320800"/>
          <p14:tracePt t="21041" x="5389563" y="1331913"/>
          <p14:tracePt t="21048" x="5389563" y="1360488"/>
          <p14:tracePt t="21066" x="5389563" y="1371600"/>
          <p14:tracePt t="21072" x="5389563" y="1382713"/>
          <p14:tracePt t="21079" x="5378450" y="1406525"/>
          <p14:tracePt t="21087" x="5354638" y="1417638"/>
          <p14:tracePt t="21100" x="5321300" y="1428750"/>
          <p14:tracePt t="21104" x="5286375" y="1450975"/>
          <p14:tracePt t="21112" x="5251450" y="1474788"/>
          <p14:tracePt t="21119" x="5200650" y="1497013"/>
          <p14:tracePt t="21133" x="5154613" y="1520825"/>
          <p14:tracePt t="21141" x="5108575" y="1536700"/>
          <p14:tracePt t="21151" x="5051425" y="1549400"/>
          <p14:tracePt t="21152" x="4978400" y="1560513"/>
          <p14:tracePt t="21162" x="4921250" y="1560513"/>
          <p14:tracePt t="21167" x="4864100" y="1560513"/>
          <p14:tracePt t="21176" x="4800600" y="1560513"/>
          <p14:tracePt t="21185" x="4732338" y="1560513"/>
          <p14:tracePt t="21191" x="4675188" y="1560513"/>
          <p14:tracePt t="21198" x="4622800" y="1536700"/>
          <p14:tracePt t="21206" x="4578350" y="1520825"/>
          <p14:tracePt t="21218" x="4565650" y="1508125"/>
          <p14:tracePt t="21222" x="4532313" y="1497013"/>
          <p14:tracePt t="21230" x="4497388" y="1474788"/>
          <p14:tracePt t="21238" x="4468813" y="1463675"/>
          <p14:tracePt t="21251" x="4446588" y="1439863"/>
          <p14:tracePt t="21255" x="4435475" y="1428750"/>
          <p14:tracePt t="21262" x="4422775" y="1417638"/>
          <p14:tracePt t="21270" x="4422775" y="1406525"/>
          <p14:tracePt t="22014" x="4411663" y="1428750"/>
          <p14:tracePt t="22022" x="4411663" y="1463675"/>
          <p14:tracePt t="22035" x="4400550" y="1474788"/>
          <p14:tracePt t="22039" x="4389438" y="1497013"/>
          <p14:tracePt t="22046" x="4378325" y="1520825"/>
          <p14:tracePt t="22054" x="4365625" y="1549400"/>
          <p14:tracePt t="22068" x="4365625" y="1571625"/>
          <p14:tracePt t="22070" x="4354513" y="1582738"/>
          <p14:tracePt t="22079" x="4343400" y="1593850"/>
          <p14:tracePt t="22101" x="4343400" y="1606550"/>
          <p14:tracePt t="22101" x="4332288" y="1606550"/>
          <p14:tracePt t="22307" x="4332288" y="1593850"/>
          <p14:tracePt t="22323" x="4332288" y="1582738"/>
          <p14:tracePt t="22338" x="4332288" y="1571625"/>
          <p14:tracePt t="22354" x="4321175" y="1560513"/>
          <p14:tracePt t="22370" x="4308475" y="1549400"/>
          <p14:tracePt t="22386" x="4292600" y="1549400"/>
          <p14:tracePt t="22401" x="4279900" y="1549400"/>
          <p14:tracePt t="22402" x="4268788" y="1549400"/>
          <p14:tracePt t="22413" x="4257675" y="1549400"/>
          <p14:tracePt t="22425" x="4246563" y="1560513"/>
          <p14:tracePt t="22436" x="4235450" y="1571625"/>
          <p14:tracePt t="22442" x="4222750" y="1582738"/>
          <p14:tracePt t="22450" x="4222750" y="1606550"/>
          <p14:tracePt t="22457" x="4211638" y="1628775"/>
          <p14:tracePt t="22468" x="4211638" y="1651000"/>
          <p14:tracePt t="22485" x="4200525" y="1663700"/>
          <p14:tracePt t="22486" x="4200525" y="1685925"/>
          <p14:tracePt t="22490" x="4189413" y="1708150"/>
          <p14:tracePt t="22497" x="4189413" y="1736725"/>
          <p14:tracePt t="22505" x="4178300" y="1749425"/>
          <p14:tracePt t="22518" x="4178300" y="1771650"/>
          <p14:tracePt t="22522" x="4165600" y="1782763"/>
          <p14:tracePt t="22530" x="4165600" y="1793875"/>
          <p14:tracePt t="22537" x="4154488" y="1817688"/>
          <p14:tracePt t="22552" x="4154488" y="1828800"/>
          <p14:tracePt t="22703" x="4154488" y="1851025"/>
          <p14:tracePt t="22713" x="4132263" y="1885950"/>
          <p14:tracePt t="22719" x="4103688" y="1936750"/>
          <p14:tracePt t="22733" x="4092575" y="1960563"/>
          <p14:tracePt t="22736" x="4079875" y="1993900"/>
          <p14:tracePt t="22757" x="4068763" y="2017713"/>
          <p14:tracePt t="22758" x="4057650" y="2051050"/>
          <p14:tracePt t="22760" x="4057650" y="2092325"/>
          <p14:tracePt t="22766" x="4046538" y="2136775"/>
          <p14:tracePt t="22774" x="4046538" y="2206625"/>
          <p14:tracePt t="22784" x="4035425" y="2303463"/>
          <p14:tracePt t="22790" x="4035425" y="2393950"/>
          <p14:tracePt t="22798" x="4035425" y="2479675"/>
          <p14:tracePt t="22806" x="4035425" y="2582863"/>
          <p14:tracePt t="22818" x="4057650" y="2668588"/>
          <p14:tracePt t="22822" x="4068763" y="2703513"/>
          <p14:tracePt t="22830" x="4079875" y="2760663"/>
          <p14:tracePt t="22837" x="4103688" y="2800350"/>
          <p14:tracePt t="22851" x="4121150" y="2822575"/>
          <p14:tracePt t="22855" x="4132263" y="2846388"/>
          <p14:tracePt t="22863" x="4143375" y="2846388"/>
          <p14:tracePt t="22869" x="4154488" y="2857500"/>
          <p14:tracePt t="23067" x="4165600" y="2857500"/>
          <p14:tracePt t="23075" x="4189413" y="2857500"/>
          <p14:tracePt t="23083" x="4211638" y="2857500"/>
          <p14:tracePt t="23091" x="4257675" y="2857500"/>
          <p14:tracePt t="23101" x="4279900" y="2857500"/>
          <p14:tracePt t="23107" x="4308475" y="2857500"/>
          <p14:tracePt t="23114" x="4343400" y="2857500"/>
          <p14:tracePt t="23123" x="4378325" y="2857500"/>
          <p14:tracePt t="23135" x="4400550" y="2857500"/>
          <p14:tracePt t="23139" x="4411663" y="2835275"/>
          <p14:tracePt t="23146" x="4435475" y="2811463"/>
          <p14:tracePt t="23154" x="4435475" y="2782888"/>
          <p14:tracePt t="23168" x="4446588" y="2749550"/>
          <p14:tracePt t="23171" x="4446588" y="2703513"/>
          <p14:tracePt t="23180" x="4446588" y="2657475"/>
          <p14:tracePt t="23186" x="4446588" y="2635250"/>
          <p14:tracePt t="23201" x="4446588" y="2593975"/>
          <p14:tracePt t="23202" x="4446588" y="2560638"/>
          <p14:tracePt t="23213" x="4446588" y="2525713"/>
          <p14:tracePt t="23217" x="4435475" y="2503488"/>
          <p14:tracePt t="23225" x="4435475" y="2479675"/>
          <p14:tracePt t="23235" x="4435475" y="2468563"/>
          <p14:tracePt t="23241" x="4422775" y="2457450"/>
          <p14:tracePt t="23257" x="4422775" y="2446338"/>
          <p14:tracePt t="23298" x="4422775" y="2428875"/>
          <p14:tracePt t="23400" x="4422775" y="2417763"/>
          <p14:tracePt t="23432" x="4422775" y="2406650"/>
          <p14:tracePt t="23466" x="4422775" y="2393950"/>
          <p14:tracePt t="23629" x="4422775" y="2382838"/>
          <p14:tracePt t="23692" x="4435475" y="2382838"/>
          <p14:tracePt t="24366" x="4435475" y="2393950"/>
          <p14:tracePt t="24374" x="4422775" y="2393950"/>
          <p14:tracePt t="24382" x="4422775" y="2406650"/>
          <p14:tracePt t="24401" x="4411663" y="2406650"/>
          <p14:tracePt t="24413" x="4411663" y="2417763"/>
          <p14:tracePt t="24421" x="4400550" y="2417763"/>
          <p14:tracePt t="24449" x="4389438" y="2428875"/>
          <p14:tracePt t="24463" x="4389438" y="2446338"/>
          <p14:tracePt t="24469" x="4378325" y="2446338"/>
          <p14:tracePt t="24483" x="4378325" y="2457450"/>
          <p14:tracePt t="24486" x="4365625" y="2468563"/>
          <p14:tracePt t="24492" x="4365625" y="2479675"/>
          <p14:tracePt t="24508" x="4365625" y="2492375"/>
          <p14:tracePt t="24524" x="4354513" y="2492375"/>
          <p14:tracePt t="24540" x="4354513" y="2503488"/>
          <p14:tracePt t="24563" x="4354513" y="2514600"/>
          <p14:tracePt t="24572" x="4343400" y="2525713"/>
          <p14:tracePt t="24587" x="4343400" y="2536825"/>
          <p14:tracePt t="24597" x="4332288" y="2549525"/>
          <p14:tracePt t="24620" x="4321175" y="2560638"/>
          <p14:tracePt t="24629" x="4321175" y="2571750"/>
          <p14:tracePt t="24635" x="4308475" y="2582863"/>
          <p14:tracePt t="24651" x="4292600" y="2582863"/>
          <p14:tracePt t="24652" x="4292600" y="2593975"/>
          <p14:tracePt t="24659" x="4279900" y="2593975"/>
          <p14:tracePt t="24674" x="4279900" y="2606675"/>
          <p14:tracePt t="24685" x="4268788" y="2622550"/>
          <p14:tracePt t="24698" x="4268788" y="2635250"/>
          <p14:tracePt t="24706" x="4257675" y="2646363"/>
          <p14:tracePt t="24722" x="4246563" y="2657475"/>
          <p14:tracePt t="24730" x="4246563" y="2679700"/>
          <p14:tracePt t="24738" x="4246563" y="2692400"/>
          <p14:tracePt t="24751" x="4235450" y="2692400"/>
          <p14:tracePt t="24754" x="4235450" y="2703513"/>
          <p14:tracePt t="24763" x="4235450" y="2714625"/>
          <p14:tracePt t="24769" x="4235450" y="2725738"/>
          <p14:tracePt t="24785" x="4235450" y="2736850"/>
          <p14:tracePt t="24796" x="4235450" y="2749550"/>
          <p14:tracePt t="24809" x="4235450" y="2760663"/>
          <p14:tracePt t="24825" x="4235450" y="2771775"/>
          <p14:tracePt t="24833" x="4235450" y="2782888"/>
          <p14:tracePt t="24841" x="4235450" y="2800350"/>
          <p14:tracePt t="24851" x="4235450" y="2811463"/>
          <p14:tracePt t="24856" x="4246563" y="2822575"/>
          <p14:tracePt t="24872" x="4246563" y="2835275"/>
          <p14:tracePt t="24887" x="4257675" y="2846388"/>
          <p14:tracePt t="24897" x="4257675" y="2857500"/>
          <p14:tracePt t="24918" x="4268788" y="2857500"/>
          <p14:tracePt t="24929" x="4268788" y="2868613"/>
          <p14:tracePt t="24936" x="4279900" y="2868613"/>
          <p14:tracePt t="24951" x="4292600" y="2868613"/>
          <p14:tracePt t="24952" x="4292600" y="2879725"/>
          <p14:tracePt t="24961" x="4308475" y="2892425"/>
          <p14:tracePt t="24967" x="4321175" y="2892425"/>
          <p14:tracePt t="24975" x="4343400" y="2903538"/>
          <p14:tracePt t="24985" x="4354513" y="2903538"/>
          <p14:tracePt t="24991" x="4365625" y="2903538"/>
          <p14:tracePt t="24999" x="4389438" y="2914650"/>
          <p14:tracePt t="25007" x="4400550" y="2914650"/>
          <p14:tracePt t="25018" x="4422775" y="2914650"/>
          <p14:tracePt t="25023" x="4435475" y="2914650"/>
          <p14:tracePt t="25031" x="4446588" y="2914650"/>
          <p14:tracePt t="25039" x="4468813" y="2914650"/>
          <p14:tracePt t="25051" x="4508500" y="2903538"/>
          <p14:tracePt t="25056" x="4521200" y="2903538"/>
          <p14:tracePt t="25063" x="4554538" y="2903538"/>
          <p14:tracePt t="25070" x="4578350" y="2903538"/>
          <p14:tracePt t="25085" x="4600575" y="2903538"/>
          <p14:tracePt t="25088" x="4622800" y="2903538"/>
          <p14:tracePt t="25097" x="4657725" y="2903538"/>
          <p14:tracePt t="25102" x="4686300" y="2903538"/>
          <p14:tracePt t="25118" x="4708525" y="2903538"/>
          <p14:tracePt t="25119" x="4721225" y="2903538"/>
          <p14:tracePt t="25128" x="4743450" y="2903538"/>
          <p14:tracePt t="25133" x="4765675" y="2903538"/>
          <p14:tracePt t="25141" x="4778375" y="2903538"/>
          <p14:tracePt t="25154" x="4789488" y="2903538"/>
          <p14:tracePt t="25158" x="4811713" y="2903538"/>
          <p14:tracePt t="25166" x="4835525" y="2903538"/>
          <p14:tracePt t="25173" x="4851400" y="2903538"/>
          <p14:tracePt t="25183" x="4875213" y="2903538"/>
          <p14:tracePt t="25189" x="4897438" y="2903538"/>
          <p14:tracePt t="25198" x="4908550" y="2903538"/>
          <p14:tracePt t="25205" x="4943475" y="2903538"/>
          <p14:tracePt t="25215" x="4965700" y="2903538"/>
          <p14:tracePt t="25221" x="4978400" y="2903538"/>
          <p14:tracePt t="25231" x="5000625" y="2914650"/>
          <p14:tracePt t="25236" x="5022850" y="2914650"/>
          <p14:tracePt t="25248" x="5040313" y="2914650"/>
          <p14:tracePt t="25252" x="5051425" y="2914650"/>
          <p14:tracePt t="25264" x="5064125" y="2914650"/>
          <p14:tracePt t="25292" x="5075238" y="2914650"/>
          <p14:tracePt t="25331" x="5086350" y="2914650"/>
          <p14:tracePt t="25355" x="5097463" y="2903538"/>
          <p14:tracePt t="25364" x="5108575" y="2892425"/>
          <p14:tracePt t="25371" x="5121275" y="2879725"/>
          <p14:tracePt t="25384" x="5143500" y="2868613"/>
          <p14:tracePt t="25388" x="5154613" y="2857500"/>
          <p14:tracePt t="25395" x="5165725" y="2835275"/>
          <p14:tracePt t="25403" x="5189538" y="2811463"/>
          <p14:tracePt t="25420" x="5200650" y="2800350"/>
          <p14:tracePt t="25421" x="5218113" y="2771775"/>
          <p14:tracePt t="25430" x="5240338" y="2760663"/>
          <p14:tracePt t="25435" x="5251450" y="2736850"/>
          <p14:tracePt t="25449" x="5264150" y="2725738"/>
          <p14:tracePt t="25454" x="5275263" y="2703513"/>
          <p14:tracePt t="25459" x="5297488" y="2679700"/>
          <p14:tracePt t="25466" x="5308600" y="2657475"/>
          <p14:tracePt t="25474" x="5321300" y="2646363"/>
          <p14:tracePt t="25485" x="5343525" y="2593975"/>
          <p14:tracePt t="25490" x="5354638" y="2571750"/>
          <p14:tracePt t="25498" x="5378450" y="2536825"/>
          <p14:tracePt t="25506" x="5389563" y="2492375"/>
          <p14:tracePt t="25518" x="5407025" y="2446338"/>
          <p14:tracePt t="25522" x="5429250" y="2393950"/>
          <p14:tracePt t="25531" x="5440363" y="2325688"/>
          <p14:tracePt t="25538" x="5464175" y="2251075"/>
          <p14:tracePt t="25551" x="5486400" y="2182813"/>
          <p14:tracePt t="25555" x="5497513" y="2114550"/>
          <p14:tracePt t="25564" x="5508625" y="2092325"/>
          <p14:tracePt t="25569" x="5521325" y="2028825"/>
          <p14:tracePt t="25585" x="5543550" y="1993900"/>
          <p14:tracePt t="25586" x="5554663" y="1960563"/>
          <p14:tracePt t="25594" x="5583238" y="1936750"/>
          <p14:tracePt t="25601" x="5594350" y="1914525"/>
          <p14:tracePt t="25609" x="5607050" y="1903413"/>
          <p14:tracePt t="25620" x="5618163" y="1885950"/>
          <p14:tracePt t="25625" x="5629275" y="1874838"/>
          <p14:tracePt t="25633" x="5640388" y="1863725"/>
          <p14:tracePt t="25640" x="5664200" y="1863725"/>
          <p14:tracePt t="25651" x="5675313" y="1863725"/>
          <p14:tracePt t="25656" x="5686425" y="1863725"/>
          <p14:tracePt t="25664" x="5697538" y="1851025"/>
          <p14:tracePt t="25672" x="5708650" y="1851025"/>
          <p14:tracePt t="25687" x="5721350" y="1851025"/>
          <p14:tracePt t="25696" x="5732463" y="1851025"/>
          <p14:tracePt t="25704" x="5743575" y="1851025"/>
          <p14:tracePt t="25721" x="5754688" y="1851025"/>
          <p14:tracePt t="25735" x="5772150" y="1851025"/>
          <p14:tracePt t="25752" x="5783263" y="1851025"/>
          <p14:tracePt t="25761" x="5794375" y="1851025"/>
          <p14:tracePt t="25767" x="5807075" y="1851025"/>
          <p14:tracePt t="25775" x="5818188" y="1851025"/>
          <p14:tracePt t="25785" x="5829300" y="1851025"/>
          <p14:tracePt t="26123" x="5829300" y="1793875"/>
          <p14:tracePt t="26132" x="5818188" y="1736725"/>
          <p14:tracePt t="26139" x="5818188" y="1674813"/>
          <p14:tracePt t="26151" x="5807075" y="1606550"/>
          <p14:tracePt t="26155" x="5807075" y="1549400"/>
          <p14:tracePt t="26164" x="5807075" y="1485900"/>
          <p14:tracePt t="26171" x="5807075" y="1439863"/>
          <p14:tracePt t="26185" x="5807075" y="1406525"/>
          <p14:tracePt t="26188" x="5807075" y="1371600"/>
          <p14:tracePt t="26195" x="5807075" y="1343025"/>
          <p14:tracePt t="26202" x="5807075" y="1285875"/>
          <p14:tracePt t="26220" x="5807075" y="1239838"/>
          <p14:tracePt t="26221" x="5818188" y="1165225"/>
          <p14:tracePt t="26228" x="5818188" y="1131888"/>
          <p14:tracePt t="26234" x="5818188" y="1085850"/>
          <p14:tracePt t="26242" x="5818188" y="1050925"/>
          <p14:tracePt t="26253" x="5818188" y="1028700"/>
          <p14:tracePt t="26258" x="5818188" y="1006475"/>
          <p14:tracePt t="26266" x="5818188" y="977900"/>
          <p14:tracePt t="26274" x="5818188" y="965200"/>
          <p14:tracePt t="26285" x="5818188" y="954088"/>
          <p14:tracePt t="26290" x="5818188" y="942975"/>
          <p14:tracePt t="26305" x="5818188" y="931863"/>
          <p14:tracePt t="26353" x="5807075" y="931863"/>
          <p14:tracePt t="26369" x="5794375" y="920750"/>
          <p14:tracePt t="26384" x="5783263" y="920750"/>
          <p14:tracePt t="26385" x="5772150" y="920750"/>
          <p14:tracePt t="26394" x="5743575" y="920750"/>
          <p14:tracePt t="26400" x="5721350" y="920750"/>
          <p14:tracePt t="26409" x="5686425" y="920750"/>
          <p14:tracePt t="26418" x="5651500" y="920750"/>
          <p14:tracePt t="26424" x="5607050" y="920750"/>
          <p14:tracePt t="26432" x="5554663" y="920750"/>
          <p14:tracePt t="26440" x="5497513" y="920750"/>
          <p14:tracePt t="26451" x="5440363" y="920750"/>
          <p14:tracePt t="26456" x="5378450" y="920750"/>
          <p14:tracePt t="26465" x="5321300" y="920750"/>
          <p14:tracePt t="26472" x="5264150" y="920750"/>
          <p14:tracePt t="26486" x="5240338" y="920750"/>
          <p14:tracePt t="26489" x="5189538" y="920750"/>
          <p14:tracePt t="26498" x="5143500" y="920750"/>
          <p14:tracePt t="26503" x="5108575" y="920750"/>
          <p14:tracePt t="26518" x="5075238" y="920750"/>
          <p14:tracePt t="26522" x="5051425" y="920750"/>
          <p14:tracePt t="26531" x="5022850" y="920750"/>
          <p14:tracePt t="26535" x="5000625" y="920750"/>
          <p14:tracePt t="26551" x="4989513" y="920750"/>
          <p14:tracePt t="26552" x="4978400" y="931863"/>
          <p14:tracePt t="26559" x="4954588" y="931863"/>
          <p14:tracePt t="26567" x="4943475" y="931863"/>
          <p14:tracePt t="26575" x="4932363" y="931863"/>
          <p14:tracePt t="26585" x="4921250" y="942975"/>
          <p14:tracePt t="26591" x="4908550" y="942975"/>
          <p14:tracePt t="26606" x="4897438" y="942975"/>
          <p14:tracePt t="26618" x="4886325" y="954088"/>
          <p14:tracePt t="26631" x="4875213" y="954088"/>
          <p14:tracePt t="26651" x="4875213" y="965200"/>
          <p14:tracePt t="26654" x="4864100" y="965200"/>
          <p14:tracePt t="26682" x="4864100" y="977900"/>
          <p14:tracePt t="26705" x="4864100" y="989013"/>
          <p14:tracePt t="26717" x="4864100" y="1006475"/>
          <p14:tracePt t="26719" x="4851400" y="1017588"/>
          <p14:tracePt t="26725" x="4851400" y="1028700"/>
          <p14:tracePt t="26733" x="4835525" y="1050925"/>
          <p14:tracePt t="26741" x="4835525" y="1063625"/>
          <p14:tracePt t="26751" x="4822825" y="1074738"/>
          <p14:tracePt t="26757" x="4822825" y="1096963"/>
          <p14:tracePt t="26765" x="4811713" y="1108075"/>
          <p14:tracePt t="26773" x="4811713" y="1131888"/>
          <p14:tracePt t="26785" x="4800600" y="1143000"/>
          <p14:tracePt t="26790" x="4800600" y="1182688"/>
          <p14:tracePt t="26798" x="4800600" y="1206500"/>
          <p14:tracePt t="26804" x="4800600" y="1239838"/>
          <p14:tracePt t="26818" x="4789488" y="1285875"/>
          <p14:tracePt t="26822" x="4789488" y="1331913"/>
          <p14:tracePt t="26831" x="4789488" y="1382713"/>
          <p14:tracePt t="26836" x="4778375" y="1439863"/>
          <p14:tracePt t="26851" x="4778375" y="1485900"/>
          <p14:tracePt t="26853" x="4778375" y="1536700"/>
          <p14:tracePt t="26866" x="4765675" y="1593850"/>
          <p14:tracePt t="26869" x="4754563" y="1639888"/>
          <p14:tracePt t="26884" x="4754563" y="1651000"/>
          <p14:tracePt t="26886" x="4743450" y="1697038"/>
          <p14:tracePt t="26891" x="4743450" y="1725613"/>
          <p14:tracePt t="26900" x="4732338" y="1760538"/>
          <p14:tracePt t="26907" x="4732338" y="1782763"/>
          <p14:tracePt t="26918" x="4721225" y="1793875"/>
          <p14:tracePt t="26923" x="4721225" y="1806575"/>
          <p14:tracePt t="26932" x="4721225" y="1817688"/>
          <p14:tracePt t="26954" x="4708525" y="1828800"/>
          <p14:tracePt t="27865" x="4686300" y="1828800"/>
          <p14:tracePt t="27875" x="4675188" y="1839913"/>
          <p14:tracePt t="27885" x="4635500" y="1863725"/>
          <p14:tracePt t="27889" x="4611688" y="1885950"/>
          <p14:tracePt t="27897" x="4578350" y="1914525"/>
          <p14:tracePt t="27905" x="4554538" y="1949450"/>
          <p14:tracePt t="27918" x="4468813" y="2039938"/>
          <p14:tracePt t="27922" x="4446588" y="2092325"/>
          <p14:tracePt t="27929" x="4354513" y="2217738"/>
          <p14:tracePt t="27936" x="4332288" y="2268538"/>
          <p14:tracePt t="27951" x="4268788" y="2360613"/>
          <p14:tracePt t="27955" x="4235450" y="2457450"/>
          <p14:tracePt t="27962" x="4189413" y="2525713"/>
          <p14:tracePt t="27968" x="4178300" y="2560638"/>
          <p14:tracePt t="27983" x="4154488" y="2622550"/>
          <p14:tracePt t="27986" x="4143375" y="2657475"/>
          <p14:tracePt t="27992" x="4132263" y="2692400"/>
          <p14:tracePt t="28000" x="4121150" y="2714625"/>
          <p14:tracePt t="28019" x="4121150" y="2725738"/>
          <p14:tracePt t="28049" x="4132263" y="2703513"/>
          <p14:tracePt t="28055" x="4143375" y="2679700"/>
          <p14:tracePt t="28063" x="4165600" y="2657475"/>
          <p14:tracePt t="28071" x="4178300" y="2646363"/>
          <p14:tracePt t="28083" x="4189413" y="2622550"/>
          <p14:tracePt t="28087" x="4200525" y="2593975"/>
          <p14:tracePt t="28104" x="4211638" y="2560638"/>
          <p14:tracePt t="28112" x="4222750" y="2549525"/>
          <p14:tracePt t="28118" x="4222750" y="2525713"/>
          <p14:tracePt t="28135" x="4222750" y="2514600"/>
          <p14:tracePt t="28136" x="4222750" y="2503488"/>
          <p14:tracePt t="28142" x="4222750" y="2492375"/>
          <p14:tracePt t="28150" x="4222750" y="2468563"/>
          <p14:tracePt t="28158" x="4222750" y="2457450"/>
          <p14:tracePt t="28169" x="4211638" y="2446338"/>
          <p14:tracePt t="28174" x="4189413" y="2428875"/>
          <p14:tracePt t="28183" x="4165600" y="2417763"/>
          <p14:tracePt t="28190" x="4143375" y="2406650"/>
          <p14:tracePt t="28202" x="4103688" y="2393950"/>
          <p14:tracePt t="28206" x="4079875" y="2382838"/>
          <p14:tracePt t="28214" x="4057650" y="2382838"/>
          <p14:tracePt t="28222" x="4035425" y="2371725"/>
          <p14:tracePt t="28235" x="4000500" y="2371725"/>
          <p14:tracePt t="28238" x="3978275" y="2371725"/>
          <p14:tracePt t="28246" x="3954463" y="2371725"/>
          <p14:tracePt t="28253" x="3925888" y="2371725"/>
          <p14:tracePt t="28268" x="3914775" y="2371725"/>
          <p14:tracePt t="28269" x="3892550" y="2371725"/>
          <p14:tracePt t="28279" x="3879850" y="2371725"/>
          <p14:tracePt t="28285" x="3857625" y="2371725"/>
          <p14:tracePt t="28300" x="3846513" y="2371725"/>
          <p14:tracePt t="28303" x="3822700" y="2360613"/>
          <p14:tracePt t="28308" x="3811588" y="2336800"/>
          <p14:tracePt t="28317" x="3800475" y="2314575"/>
          <p14:tracePt t="28324" x="3789363" y="2279650"/>
          <p14:tracePt t="28335" x="3778250" y="2239963"/>
          <p14:tracePt t="28341" x="3778250" y="2217738"/>
          <p14:tracePt t="28350" x="3778250" y="2182813"/>
          <p14:tracePt t="28356" x="3778250" y="2149475"/>
          <p14:tracePt t="28370" x="3778250" y="2114550"/>
          <p14:tracePt t="28384" x="3778250" y="2092325"/>
          <p14:tracePt t="28385" x="3778250" y="2039938"/>
          <p14:tracePt t="28389" x="3778250" y="2028825"/>
          <p14:tracePt t="28401" x="3811588" y="1982788"/>
          <p14:tracePt t="28405" x="3835400" y="1960563"/>
          <p14:tracePt t="28420" x="3879850" y="1903413"/>
          <p14:tracePt t="28429" x="3903663" y="1874838"/>
          <p14:tracePt t="28436" x="3943350" y="1839913"/>
          <p14:tracePt t="28453" x="3978275" y="1817688"/>
          <p14:tracePt t="28454" x="4022725" y="1782763"/>
          <p14:tracePt t="28462" x="4057650" y="1760538"/>
          <p14:tracePt t="28468" x="4103688" y="1736725"/>
          <p14:tracePt t="28475" x="4154488" y="1697038"/>
          <p14:tracePt t="28489" x="4200525" y="1674813"/>
          <p14:tracePt t="28495" x="4235450" y="1651000"/>
          <p14:tracePt t="28502" x="4279900" y="1628775"/>
          <p14:tracePt t="28507" x="4332288" y="1617663"/>
          <p14:tracePt t="28520" x="4389438" y="1606550"/>
          <p14:tracePt t="28526" x="4446588" y="1593850"/>
          <p14:tracePt t="28534" x="4508500" y="1593850"/>
          <p14:tracePt t="28539" x="4565650" y="1593850"/>
          <p14:tracePt t="28556" x="4697413" y="1593850"/>
          <p14:tracePt t="28564" x="4754563" y="1617663"/>
          <p14:tracePt t="28570" x="4864100" y="1674813"/>
          <p14:tracePt t="28587" x="4943475" y="1736725"/>
          <p14:tracePt t="28589" x="5011738" y="1806575"/>
          <p14:tracePt t="28596" x="5097463" y="1885950"/>
          <p14:tracePt t="28602" x="5189538" y="1993900"/>
          <p14:tracePt t="28622" x="5321300" y="2171700"/>
          <p14:tracePt t="28646" x="5389563" y="2268538"/>
          <p14:tracePt t="28647" x="5418138" y="2303463"/>
          <p14:tracePt t="28655" x="5486400" y="2393950"/>
          <p14:tracePt t="28663" x="5497513" y="2428875"/>
          <p14:tracePt t="28670" x="5508625" y="2457450"/>
          <p14:tracePt t="28688" x="5508625" y="2492375"/>
          <p14:tracePt t="28691" x="5508625" y="2536825"/>
          <p14:tracePt t="28702" x="5464175" y="2582863"/>
          <p14:tracePt t="28709" x="5389563" y="2635250"/>
          <p14:tracePt t="28731" x="5189538" y="2771775"/>
          <p14:tracePt t="28734" x="5051425" y="2857500"/>
          <p14:tracePt t="28737" x="4897438" y="2925763"/>
          <p14:tracePt t="28757" x="4565650" y="3046413"/>
          <p14:tracePt t="28763" x="4400550" y="3079750"/>
          <p14:tracePt t="28770" x="4235450" y="3092450"/>
          <p14:tracePt t="28780" x="4079875" y="3103563"/>
          <p14:tracePt t="28786" x="3943350" y="3103563"/>
          <p14:tracePt t="28805" x="3868738" y="3103563"/>
          <p14:tracePt t="28806" x="3765550" y="3079750"/>
          <p14:tracePt t="28812" x="3657600" y="3035300"/>
          <p14:tracePt t="28818" x="3560763" y="2989263"/>
          <p14:tracePt t="28838" x="3492500" y="2925763"/>
          <p14:tracePt t="28839" x="3435350" y="2879725"/>
          <p14:tracePt t="28840" x="3371850" y="2811463"/>
          <p14:tracePt t="28848" x="3336925" y="2749550"/>
          <p14:tracePt t="28855" x="3314700" y="2692400"/>
          <p14:tracePt t="28870" x="3303588" y="2635250"/>
          <p14:tracePt t="28871" x="3292475" y="2571750"/>
          <p14:tracePt t="28880" x="3292475" y="2514600"/>
          <p14:tracePt t="28887" x="3292475" y="2492375"/>
          <p14:tracePt t="28907" x="3292475" y="2406650"/>
          <p14:tracePt t="28908" x="3292475" y="2393950"/>
          <p14:tracePt t="28919" x="3325813" y="2303463"/>
          <p14:tracePt t="28929" x="3349625" y="2268538"/>
          <p14:tracePt t="28934" x="3389313" y="2217738"/>
          <p14:tracePt t="28952" x="3422650" y="2182813"/>
          <p14:tracePt t="28953" x="3457575" y="2149475"/>
          <p14:tracePt t="28958" x="3514725" y="2092325"/>
          <p14:tracePt t="28967" x="3589338" y="2039938"/>
          <p14:tracePt t="28974" x="3657600" y="1993900"/>
          <p14:tracePt t="28987" x="3714750" y="1949450"/>
          <p14:tracePt t="28992" x="3800475" y="1914525"/>
          <p14:tracePt t="29001" x="3857625" y="1885950"/>
          <p14:tracePt t="29006" x="3925888" y="1874838"/>
          <p14:tracePt t="29019" x="4011613" y="1874838"/>
          <p14:tracePt t="29023" x="4092575" y="1863725"/>
          <p14:tracePt t="29034" x="4165600" y="1863725"/>
          <p14:tracePt t="29037" x="4235450" y="1863725"/>
          <p14:tracePt t="29053" x="4308475" y="1863725"/>
          <p14:tracePt t="29054" x="4365625" y="1874838"/>
          <p14:tracePt t="29062" x="4435475" y="1885950"/>
          <p14:tracePt t="29069" x="4497388" y="1914525"/>
          <p14:tracePt t="29085" x="4565650" y="1936750"/>
          <p14:tracePt t="29086" x="4611688" y="1960563"/>
          <p14:tracePt t="29095" x="4657725" y="1982788"/>
          <p14:tracePt t="29101" x="4721225" y="2017713"/>
          <p14:tracePt t="29109" x="4754563" y="2051050"/>
          <p14:tracePt t="29121" x="4800600" y="2092325"/>
          <p14:tracePt t="29125" x="4835525" y="2136775"/>
          <p14:tracePt t="29134" x="4875213" y="2182813"/>
          <p14:tracePt t="29140" x="4908550" y="2239963"/>
          <p14:tracePt t="29152" x="4932363" y="2292350"/>
          <p14:tracePt t="29156" x="4943475" y="2314575"/>
          <p14:tracePt t="29171" x="4965700" y="2393950"/>
          <p14:tracePt t="29172" x="4965700" y="2446338"/>
          <p14:tracePt t="29184" x="4978400" y="2503488"/>
          <p14:tracePt t="29188" x="4978400" y="2560638"/>
          <p14:tracePt t="29202" x="4965700" y="2668588"/>
          <p14:tracePt t="29207" x="4932363" y="2749550"/>
          <p14:tracePt t="29218" x="4875213" y="2835275"/>
          <p14:tracePt t="29221" x="4789488" y="2925763"/>
          <p14:tracePt t="29236" x="4646613" y="3057525"/>
          <p14:tracePt t="29245" x="4486275" y="3178175"/>
          <p14:tracePt t="29251" x="4365625" y="3235325"/>
          <p14:tracePt t="29266" x="4235450" y="3268663"/>
          <p14:tracePt t="29271" x="4121150" y="3279775"/>
          <p14:tracePt t="29275" x="3978275" y="3279775"/>
          <p14:tracePt t="29285" x="3811588" y="3279775"/>
          <p14:tracePt t="29291" x="3668713" y="3246438"/>
          <p14:tracePt t="29303" x="3536950" y="3178175"/>
          <p14:tracePt t="29314" x="3468688" y="3125788"/>
          <p14:tracePt t="29317" x="3371850" y="3046413"/>
          <p14:tracePt t="29322" x="3279775" y="2971800"/>
          <p14:tracePt t="29358" x="3211513" y="2914650"/>
          <p14:tracePt t="29361" x="3114675" y="2800350"/>
          <p14:tracePt t="29363" x="3079750" y="2736850"/>
          <p14:tracePt t="29371" x="3068638" y="2692400"/>
          <p14:tracePt t="29386" x="3068638" y="2606675"/>
          <p14:tracePt t="29396" x="3068638" y="2549525"/>
          <p14:tracePt t="29401" x="3079750" y="2514600"/>
          <p14:tracePt t="29419" x="3103563" y="2457450"/>
          <p14:tracePt t="29420" x="3136900" y="2406650"/>
          <p14:tracePt t="29426" x="3171825" y="2360613"/>
          <p14:tracePt t="29451" x="3325813" y="2217738"/>
          <p14:tracePt t="29457" x="3400425" y="2182813"/>
          <p14:tracePt t="29471" x="3457575" y="2160588"/>
          <p14:tracePt t="29479" x="3514725" y="2125663"/>
          <p14:tracePt t="29485" x="3589338" y="2103438"/>
          <p14:tracePt t="29492" x="3657600" y="2092325"/>
          <p14:tracePt t="29507" x="3822700" y="2092325"/>
          <p14:tracePt t="29514" x="3903663" y="2092325"/>
          <p14:tracePt t="29521" x="4035425" y="2092325"/>
          <p14:tracePt t="29538" x="4246563" y="2149475"/>
          <p14:tracePt t="29547" x="4292600" y="2171700"/>
          <p14:tracePt t="29553" x="4378325" y="2206625"/>
          <p14:tracePt t="29571" x="4411663" y="2228850"/>
          <p14:tracePt t="29572" x="4468813" y="2268538"/>
          <p14:tracePt t="29580" x="4532313" y="2303463"/>
          <p14:tracePt t="29586" x="4565650" y="2325688"/>
          <p14:tracePt t="29605" x="4589463" y="2349500"/>
          <p14:tracePt t="29606" x="4611688" y="2371725"/>
          <p14:tracePt t="29608" x="4622800" y="2382838"/>
          <p14:tracePt t="29618" x="4635500" y="2417763"/>
          <p14:tracePt t="29623" x="4635500" y="2446338"/>
          <p14:tracePt t="29637" x="4635500" y="2468563"/>
          <p14:tracePt t="29640" x="4635500" y="2492375"/>
          <p14:tracePt t="29647" x="4611688" y="2514600"/>
          <p14:tracePt t="29655" x="4589463" y="2549525"/>
          <p14:tracePt t="29678" x="4565650" y="2571750"/>
          <p14:tracePt t="29684" x="4532313" y="2593975"/>
          <p14:tracePt t="29689" x="4508500" y="2593975"/>
          <p14:tracePt t="29706" x="4486275" y="2622550"/>
          <p14:tracePt t="29708" x="4468813" y="2635250"/>
          <p14:tracePt t="29715" x="4457700" y="2635250"/>
          <p14:tracePt t="29719" x="4446588" y="2646363"/>
          <p14:tracePt t="29735" x="4435475" y="2646363"/>
          <p14:tracePt t="30367" x="4435475" y="2635250"/>
          <p14:tracePt t="30384" x="4435475" y="2622550"/>
          <p14:tracePt t="30391" x="4435475" y="2606675"/>
          <p14:tracePt t="30401" x="4435475" y="2593975"/>
          <p14:tracePt t="30414" x="4435475" y="2582863"/>
          <p14:tracePt t="30422" x="4435475" y="2571750"/>
          <p14:tracePt t="30438" x="4446588" y="2560638"/>
          <p14:tracePt t="30446" x="4468813" y="2549525"/>
          <p14:tracePt t="30454" x="4497388" y="2525713"/>
          <p14:tracePt t="30467" x="4521200" y="2514600"/>
          <p14:tracePt t="30471" x="4543425" y="2503488"/>
          <p14:tracePt t="30479" x="4589463" y="2492375"/>
          <p14:tracePt t="30486" x="4622800" y="2468563"/>
          <p14:tracePt t="30503" x="4686300" y="2446338"/>
          <p14:tracePt t="30504" x="4743450" y="2417763"/>
          <p14:tracePt t="30512" x="4811713" y="2406650"/>
          <p14:tracePt t="30518" x="4886325" y="2382838"/>
          <p14:tracePt t="30525" x="4954588" y="2360613"/>
          <p14:tracePt t="30538" x="5022850" y="2325688"/>
          <p14:tracePt t="30545" x="5108575" y="2292350"/>
          <p14:tracePt t="30551" x="5178425" y="2251075"/>
          <p14:tracePt t="30557" x="5240338" y="2217738"/>
          <p14:tracePt t="30569" x="5321300" y="2171700"/>
          <p14:tracePt t="30573" x="5365750" y="2125663"/>
          <p14:tracePt t="30585" x="5440363" y="2063750"/>
          <p14:tracePt t="30589" x="5451475" y="2039938"/>
          <p14:tracePt t="30602" x="5486400" y="2017713"/>
          <p14:tracePt t="30606" x="5508625" y="1982788"/>
          <p14:tracePt t="30619" x="5521325" y="1960563"/>
          <p14:tracePt t="30778" x="5532438" y="1960563"/>
          <p14:tracePt t="30787" x="5554663" y="1960563"/>
          <p14:tracePt t="30795" x="5594350" y="1960563"/>
          <p14:tracePt t="30802" x="5629275" y="1971675"/>
          <p14:tracePt t="30818" x="5675313" y="1982788"/>
          <p14:tracePt t="30819" x="5708650" y="1982788"/>
          <p14:tracePt t="30828" x="5783263" y="2006600"/>
          <p14:tracePt t="30835" x="5851525" y="2017713"/>
          <p14:tracePt t="30842" x="5932488" y="2028825"/>
          <p14:tracePt t="30851" x="6007100" y="2039938"/>
          <p14:tracePt t="30858" x="6064250" y="2051050"/>
          <p14:tracePt t="30866" x="6121400" y="2063750"/>
          <p14:tracePt t="30874" x="6149975" y="2063750"/>
          <p14:tracePt t="30886" x="6207125" y="2079625"/>
          <p14:tracePt t="30890" x="6240463" y="2092325"/>
          <p14:tracePt t="30897" x="6275388" y="2103438"/>
          <p14:tracePt t="30905" x="6315075" y="2114550"/>
          <p14:tracePt t="30918" x="6337300" y="2125663"/>
          <p14:tracePt t="30922" x="6361113" y="2136775"/>
          <p14:tracePt t="30929" x="6372225" y="2160588"/>
          <p14:tracePt t="30937" x="6383338" y="2160588"/>
          <p14:tracePt t="30951" x="6394450" y="2171700"/>
          <p14:tracePt t="30954" x="6407150" y="2171700"/>
          <p14:tracePt t="30962" x="6407150" y="2182813"/>
          <p14:tracePt t="30986" x="6418263" y="2182813"/>
          <p14:tracePt t="30995" x="6418263" y="2193925"/>
          <p14:tracePt t="31002" x="6418263" y="2206625"/>
          <p14:tracePt t="31018" x="6418263" y="2217738"/>
          <p14:tracePt t="31032" x="6418263" y="2228850"/>
          <p14:tracePt t="31056" x="6429375" y="2239963"/>
          <p14:tracePt t="31079" x="6429375" y="2251075"/>
          <p14:tracePt t="31087" x="6429375" y="2268538"/>
          <p14:tracePt t="31100" x="6429375" y="2279650"/>
          <p14:tracePt t="31112" x="6429375" y="2292350"/>
          <p14:tracePt t="31119" x="6429375" y="2303463"/>
          <p14:tracePt t="31135" x="6429375" y="2314575"/>
          <p14:tracePt t="31137" x="6429375" y="2325688"/>
          <p14:tracePt t="31145" x="6429375" y="2336800"/>
          <p14:tracePt t="31152" x="6429375" y="2349500"/>
          <p14:tracePt t="31159" x="6429375" y="2360613"/>
          <p14:tracePt t="31169" x="6429375" y="2371725"/>
          <p14:tracePt t="31174" x="6429375" y="2393950"/>
          <p14:tracePt t="31185" x="6429375" y="2406650"/>
          <p14:tracePt t="31190" x="6429375" y="2428875"/>
          <p14:tracePt t="31202" x="6429375" y="2457450"/>
          <p14:tracePt t="31206" x="6429375" y="2479675"/>
          <p14:tracePt t="31219" x="6429375" y="2492375"/>
          <p14:tracePt t="31222" x="6418263" y="2503488"/>
          <p14:tracePt t="31236" x="6418263" y="2514600"/>
          <p14:tracePt t="31239" x="6418263" y="2525713"/>
          <p14:tracePt t="31252" x="6407150" y="2525713"/>
          <p14:tracePt t="31255" x="6407150" y="2536825"/>
          <p14:tracePt t="31364" x="6407150" y="2525713"/>
          <p14:tracePt t="31372" x="6407150" y="2503488"/>
          <p14:tracePt t="31385" x="6407150" y="2457450"/>
          <p14:tracePt t="31388" x="6407150" y="2371725"/>
          <p14:tracePt t="31396" x="6407150" y="2325688"/>
          <p14:tracePt t="31404" x="6407150" y="2228850"/>
          <p14:tracePt t="31418" x="6407150" y="2136775"/>
          <p14:tracePt t="31421" x="6407150" y="2028825"/>
          <p14:tracePt t="31429" x="6394450" y="1925638"/>
          <p14:tracePt t="31436" x="6383338" y="1828800"/>
          <p14:tracePt t="31450" x="6361113" y="1749425"/>
          <p14:tracePt t="31454" x="6337300" y="1663700"/>
          <p14:tracePt t="31461" x="6297613" y="1593850"/>
          <p14:tracePt t="31469" x="6264275" y="1520825"/>
          <p14:tracePt t="31475" x="6207125" y="1474788"/>
          <p14:tracePt t="31485" x="6161088" y="1439863"/>
          <p14:tracePt t="31491" x="6108700" y="1406525"/>
          <p14:tracePt t="31502" x="6051550" y="1382713"/>
          <p14:tracePt t="31507" x="5983288" y="1371600"/>
          <p14:tracePt t="31519" x="5908675" y="1371600"/>
          <p14:tracePt t="31523" x="5829300" y="1371600"/>
          <p14:tracePt t="31536" x="5754688" y="1371600"/>
          <p14:tracePt t="31539" x="5675313" y="1371600"/>
          <p14:tracePt t="31552" x="5607050" y="1393825"/>
          <p14:tracePt t="31556" x="5521325" y="1417638"/>
          <p14:tracePt t="31569" x="5451475" y="1439863"/>
          <p14:tracePt t="31580" x="5297488" y="1508125"/>
          <p14:tracePt t="31587" x="5240338" y="1536700"/>
          <p14:tracePt t="31603" x="5154613" y="1593850"/>
          <p14:tracePt t="31604" x="5097463" y="1639888"/>
          <p14:tracePt t="31612" x="5040313" y="1685925"/>
          <p14:tracePt t="31619" x="5011738" y="1708150"/>
          <p14:tracePt t="31633" x="4978400" y="1760538"/>
          <p14:tracePt t="31636" x="4954588" y="1782763"/>
          <p14:tracePt t="31642" x="4932363" y="1806575"/>
          <p14:tracePt t="31652" x="4921250" y="1828800"/>
          <p14:tracePt t="31658" x="4908550" y="1851025"/>
          <p14:tracePt t="31669" x="4897438" y="1851025"/>
          <p14:tracePt t="31673" x="4897438" y="1863725"/>
          <p14:tracePt t="31689" x="4886325" y="1874838"/>
          <p14:tracePt t="32053" x="4822825" y="1914525"/>
          <p14:tracePt t="32062" x="4754563" y="1971675"/>
          <p14:tracePt t="32070" x="4657725" y="2039938"/>
          <p14:tracePt t="32083" x="4554538" y="2149475"/>
          <p14:tracePt t="32087" x="4422775" y="2268538"/>
          <p14:tracePt t="32095" x="4308475" y="2360613"/>
          <p14:tracePt t="32103" x="4200525" y="2457450"/>
          <p14:tracePt t="32113" x="4092575" y="2549525"/>
          <p14:tracePt t="32120" x="3879850" y="2736850"/>
          <p14:tracePt t="32134" x="3560763" y="3068638"/>
          <p14:tracePt t="32141" x="3492500" y="3136900"/>
          <p14:tracePt t="32149" x="3389313" y="3268663"/>
          <p14:tracePt t="32157" x="3211513" y="3492500"/>
          <p14:tracePt t="32167" x="3171825" y="3554413"/>
          <p14:tracePt t="32173" x="3114675" y="3657600"/>
          <p14:tracePt t="32180" x="3057525" y="3743325"/>
          <p14:tracePt t="32188" x="3006725" y="3822700"/>
          <p14:tracePt t="32202" x="2994025" y="3846513"/>
          <p14:tracePt t="32206" x="2960688" y="3897313"/>
          <p14:tracePt t="32213" x="2925763" y="3932238"/>
          <p14:tracePt t="32370" x="2925763" y="3943350"/>
          <p14:tracePt t="32386" x="2925763" y="3989388"/>
          <p14:tracePt t="32388" x="2903538" y="4035425"/>
          <p14:tracePt t="32395" x="2892425" y="4086225"/>
          <p14:tracePt t="32403" x="2857500" y="4132263"/>
          <p14:tracePt t="32416" x="2817813" y="4178300"/>
          <p14:tracePt t="32420" x="2782888" y="4200525"/>
          <p14:tracePt t="32425" x="2714625" y="4275138"/>
          <p14:tracePt t="32436" x="2657475" y="4332288"/>
          <p14:tracePt t="32441" x="2582863" y="4378325"/>
          <p14:tracePt t="32453" x="2525713" y="4429125"/>
          <p14:tracePt t="32457" x="2451100" y="4451350"/>
          <p14:tracePt t="32470" x="2406650" y="4475163"/>
          <p14:tracePt t="32473" x="2360613" y="4497388"/>
          <p14:tracePt t="32487" x="2303463" y="4508500"/>
          <p14:tracePt t="32490" x="2251075" y="4508500"/>
          <p14:tracePt t="32503" x="2206625" y="4521200"/>
          <p14:tracePt t="32506" x="2160588" y="4521200"/>
          <p14:tracePt t="32520" x="2114550" y="4521200"/>
          <p14:tracePt t="32521" x="2063750" y="4521200"/>
          <p14:tracePt t="32528" x="2039938" y="4521200"/>
          <p14:tracePt t="32537" x="1982788" y="4508500"/>
          <p14:tracePt t="32550" x="1960563" y="4497388"/>
          <p14:tracePt t="32554" x="1925638" y="4486275"/>
          <p14:tracePt t="32562" x="1885950" y="4475163"/>
          <p14:tracePt t="32570" x="1863725" y="4464050"/>
          <p14:tracePt t="32582" x="1828800" y="4451350"/>
          <p14:tracePt t="32587" x="1806575" y="4440238"/>
          <p14:tracePt t="32592" x="1793875" y="4429125"/>
          <p14:tracePt t="32604" x="1771650" y="4411663"/>
          <p14:tracePt t="32608" x="1760538" y="4400550"/>
          <p14:tracePt t="32620" x="1749425" y="4378325"/>
          <p14:tracePt t="32624" x="1731963" y="4354513"/>
          <p14:tracePt t="32636" x="1731963" y="4321175"/>
          <p14:tracePt t="32654" x="1731963" y="4308475"/>
          <p14:tracePt t="32659" x="1731963" y="4235450"/>
          <p14:tracePt t="32670" x="1731963" y="4222750"/>
          <p14:tracePt t="32673" x="1749425" y="4200525"/>
          <p14:tracePt t="32679" x="1771650" y="4178300"/>
          <p14:tracePt t="32687" x="1806575" y="4132263"/>
          <p14:tracePt t="32703" x="1839913" y="4108450"/>
          <p14:tracePt t="32704" x="1885950" y="4086225"/>
          <p14:tracePt t="32714" x="1936750" y="4057650"/>
          <p14:tracePt t="32720" x="1993900" y="4035425"/>
          <p14:tracePt t="32733" x="2063750" y="4011613"/>
          <p14:tracePt t="32737" x="2136775" y="3989388"/>
          <p14:tracePt t="32742" x="2206625" y="3965575"/>
          <p14:tracePt t="32753" x="2303463" y="3954463"/>
          <p14:tracePt t="32758" x="2382838" y="3943350"/>
          <p14:tracePt t="32770" x="2463800" y="3943350"/>
          <p14:tracePt t="32774" x="2549525" y="3943350"/>
          <p14:tracePt t="32787" x="2628900" y="3943350"/>
          <p14:tracePt t="32790" x="2714625" y="3954463"/>
          <p14:tracePt t="32804" x="2771775" y="3978275"/>
          <p14:tracePt t="32807" x="2817813" y="4000500"/>
          <p14:tracePt t="32820" x="2868613" y="4035425"/>
          <p14:tracePt t="32822" x="2879725" y="4046538"/>
          <p14:tracePt t="32837" x="2925763" y="4108450"/>
          <p14:tracePt t="32838" x="2949575" y="4143375"/>
          <p14:tracePt t="32845" x="2960688" y="4165600"/>
          <p14:tracePt t="32854" x="2971800" y="4211638"/>
          <p14:tracePt t="32867" x="2971800" y="4251325"/>
          <p14:tracePt t="32870" x="2982913" y="4297363"/>
          <p14:tracePt t="32878" x="2982913" y="4332288"/>
          <p14:tracePt t="32887" x="2982913" y="4378325"/>
          <p14:tracePt t="32900" x="2982913" y="4400550"/>
          <p14:tracePt t="32901" x="2982913" y="4440238"/>
          <p14:tracePt t="32920" x="2960688" y="4464050"/>
          <p14:tracePt t="32921" x="2949575" y="4486275"/>
          <p14:tracePt t="32925" x="2914650" y="4521200"/>
          <p14:tracePt t="32932" x="2903538" y="4532313"/>
          <p14:tracePt t="32940" x="2868613" y="4543425"/>
          <p14:tracePt t="32950" x="2828925" y="4543425"/>
          <p14:tracePt t="32956" x="2782888" y="4543425"/>
          <p14:tracePt t="32964" x="2736850" y="4543425"/>
          <p14:tracePt t="32972" x="2692400" y="4543425"/>
          <p14:tracePt t="32984" x="2640013" y="4521200"/>
          <p14:tracePt t="32988" x="2582863" y="4497388"/>
          <p14:tracePt t="32996" x="2536825" y="4475163"/>
          <p14:tracePt t="33004" x="2463800" y="4440238"/>
          <p14:tracePt t="33018" x="2417763" y="4400550"/>
          <p14:tracePt t="33022" x="2360613" y="4365625"/>
          <p14:tracePt t="33030" x="2336800" y="4354513"/>
          <p14:tracePt t="33037" x="2303463" y="4321175"/>
          <p14:tracePt t="33050" x="2263775" y="4297363"/>
          <p14:tracePt t="33051" x="2239963" y="4275138"/>
          <p14:tracePt t="33059" x="2217738" y="4264025"/>
          <p14:tracePt t="33067" x="2193925" y="4235450"/>
          <p14:tracePt t="33075" x="2193925" y="4222750"/>
          <p14:tracePt t="33084" x="2182813" y="4211638"/>
          <p14:tracePt t="33091" x="2182813" y="4189413"/>
          <p14:tracePt t="33099" x="2182813" y="4178300"/>
          <p14:tracePt t="33106" x="2182813" y="4154488"/>
          <p14:tracePt t="33117" x="2217738" y="4132263"/>
          <p14:tracePt t="33122" x="2239963" y="4097338"/>
          <p14:tracePt t="33288" x="2239963" y="4086225"/>
          <p14:tracePt t="33296" x="2239963" y="4022725"/>
          <p14:tracePt t="33304" x="2251075" y="3965575"/>
          <p14:tracePt t="33316" x="2263775" y="3908425"/>
          <p14:tracePt t="33321" x="2292350" y="3857625"/>
          <p14:tracePt t="33329" x="2325688" y="3789363"/>
          <p14:tracePt t="33337" x="2349500" y="3754438"/>
          <p14:tracePt t="33350" x="2393950" y="3657600"/>
          <p14:tracePt t="33355" x="2451100" y="3578225"/>
          <p14:tracePt t="33361" x="2514600" y="3492500"/>
          <p14:tracePt t="33370" x="2582863" y="3422650"/>
          <p14:tracePt t="33375" x="2640013" y="3378200"/>
          <p14:tracePt t="33387" x="2703513" y="3325813"/>
          <p14:tracePt t="33391" x="2771775" y="3279775"/>
          <p14:tracePt t="33404" x="2846388" y="3246438"/>
          <p14:tracePt t="33407" x="2903538" y="3211513"/>
          <p14:tracePt t="33421" x="2960688" y="3178175"/>
          <p14:tracePt t="33424" x="3022600" y="3125788"/>
          <p14:tracePt t="33437" x="3079750" y="3092450"/>
          <p14:tracePt t="33440" x="3136900" y="3046413"/>
          <p14:tracePt t="33454" x="3182938" y="3000375"/>
          <p14:tracePt t="33455" x="3194050" y="2989263"/>
          <p14:tracePt t="33471" x="3246438" y="2949575"/>
          <p14:tracePt t="33472" x="3268663" y="2925763"/>
          <p14:tracePt t="33479" x="3279775" y="2914650"/>
          <p14:tracePt t="33488" x="3303588" y="2903538"/>
          <p14:tracePt t="33501" x="3314700" y="2892425"/>
          <p14:tracePt t="33503" x="3314700" y="2879725"/>
          <p14:tracePt t="33530" x="3325813" y="2879725"/>
          <p14:tracePt t="33558" x="3325813" y="2868613"/>
          <p14:tracePt t="33574" x="3336925" y="2868613"/>
          <p14:tracePt t="33581" x="3336925" y="2857500"/>
          <p14:tracePt t="33589" x="3349625" y="2857500"/>
          <p14:tracePt t="33600" x="3360738" y="2846388"/>
          <p14:tracePt t="33795" x="3371850" y="2846388"/>
          <p14:tracePt t="33804" x="3400425" y="2846388"/>
          <p14:tracePt t="33812" x="3435350" y="2846388"/>
          <p14:tracePt t="33819" x="3468688" y="2846388"/>
          <p14:tracePt t="33833" x="3525838" y="2835275"/>
          <p14:tracePt t="33837" x="3589338" y="2835275"/>
          <p14:tracePt t="33844" x="3611563" y="2835275"/>
          <p14:tracePt t="33854" x="3657600" y="2835275"/>
          <p14:tracePt t="33858" x="3692525" y="2835275"/>
          <p14:tracePt t="33871" x="3714750" y="2835275"/>
          <p14:tracePt t="33874" x="3725863" y="2835275"/>
          <p14:tracePt t="33887" x="3736975" y="2835275"/>
          <p14:tracePt t="33905" x="3754438" y="2835275"/>
          <p14:tracePt t="33932" x="3736975" y="2835275"/>
          <p14:tracePt t="33938" x="3736975" y="2822575"/>
          <p14:tracePt t="33946" x="3725863" y="2822575"/>
          <p14:tracePt t="33955" x="3725863" y="2811463"/>
          <p14:tracePt t="33967" x="3725863" y="2800350"/>
          <p14:tracePt t="33971" x="3725863" y="2782888"/>
          <p14:tracePt t="33985" x="3725863" y="2771775"/>
          <p14:tracePt t="33988" x="3725863" y="2736850"/>
          <p14:tracePt t="33996" x="3725863" y="2725738"/>
          <p14:tracePt t="34005" x="3765550" y="2703513"/>
          <p14:tracePt t="34016" x="3789363" y="2679700"/>
          <p14:tracePt t="34018" x="3811588" y="2646363"/>
          <p14:tracePt t="34025" x="3846513" y="2606675"/>
          <p14:tracePt t="34032" x="3879850" y="2582863"/>
          <p14:tracePt t="34041" x="3892550" y="2560638"/>
          <p14:tracePt t="34050" x="3925888" y="2536825"/>
          <p14:tracePt t="34057" x="3954463" y="2514600"/>
          <p14:tracePt t="34064" x="3978275" y="2503488"/>
          <p14:tracePt t="34072" x="3989388" y="2492375"/>
          <p14:tracePt t="34084" x="4011613" y="2479675"/>
          <p14:tracePt t="34096" x="4022725" y="2479675"/>
          <p14:tracePt t="34105" x="4022725" y="2503488"/>
          <p14:tracePt t="34117" x="4022725" y="2536825"/>
          <p14:tracePt t="34122" x="4022725" y="2593975"/>
          <p14:tracePt t="34129" x="4022725" y="2657475"/>
          <p14:tracePt t="34136" x="4000500" y="2703513"/>
          <p14:tracePt t="34150" x="3978275" y="2760663"/>
          <p14:tracePt t="34154" x="3954463" y="2822575"/>
          <p14:tracePt t="34161" x="3925888" y="2892425"/>
          <p14:tracePt t="34167" x="3903663" y="2971800"/>
          <p14:tracePt t="34175" x="3892550" y="3046413"/>
          <p14:tracePt t="34184" x="3868738" y="3125788"/>
          <p14:tracePt t="34191" x="3857625" y="3189288"/>
          <p14:tracePt t="34199" x="3857625" y="3222625"/>
          <p14:tracePt t="34207" x="3857625" y="3279775"/>
          <p14:tracePt t="34217" x="3857625" y="3325813"/>
          <p14:tracePt t="34222" x="3857625" y="3365500"/>
          <p14:tracePt t="34231" x="3857625" y="3389313"/>
          <p14:tracePt t="34238" x="3857625" y="3411538"/>
          <p14:tracePt t="34252" x="3857625" y="3422650"/>
          <p14:tracePt t="34257" x="3868738" y="3435350"/>
          <p14:tracePt t="34271" x="3903663" y="3446463"/>
          <p14:tracePt t="34284" x="3914775" y="3446463"/>
          <p14:tracePt t="34288" x="3954463" y="3446463"/>
          <p14:tracePt t="34296" x="3978275" y="3457575"/>
          <p14:tracePt t="34305" x="4011613" y="3457575"/>
          <p14:tracePt t="34317" x="4035425" y="3457575"/>
          <p14:tracePt t="34321" x="4068763" y="3457575"/>
          <p14:tracePt t="34326" x="4103688" y="3457575"/>
          <p14:tracePt t="34338" x="4154488" y="3457575"/>
          <p14:tracePt t="34341" x="4189413" y="3446463"/>
          <p14:tracePt t="34355" x="4246563" y="3435350"/>
          <p14:tracePt t="34358" x="4292600" y="3422650"/>
          <p14:tracePt t="34371" x="4343400" y="3411538"/>
          <p14:tracePt t="34374" x="4389438" y="3400425"/>
          <p14:tracePt t="34388" x="4435475" y="3400425"/>
          <p14:tracePt t="34390" x="4497388" y="3389313"/>
          <p14:tracePt t="34405" x="4554538" y="3378200"/>
          <p14:tracePt t="34406" x="4611688" y="3365500"/>
          <p14:tracePt t="34417" x="4675188" y="3365500"/>
          <p14:tracePt t="34422" x="4721225" y="3354388"/>
          <p14:tracePt t="34429" x="4778375" y="3343275"/>
          <p14:tracePt t="34438" x="4789488" y="3325813"/>
          <p14:tracePt t="34450" x="4835525" y="3314700"/>
          <p14:tracePt t="34455" x="4875213" y="3303588"/>
          <p14:tracePt t="34462" x="4897438" y="3292475"/>
          <p14:tracePt t="34471" x="4932363" y="3279775"/>
          <p14:tracePt t="34483" x="4954588" y="3268663"/>
          <p14:tracePt t="34489" x="4965700" y="3257550"/>
          <p14:tracePt t="34492" x="4989513" y="3235325"/>
          <p14:tracePt t="34505" x="5000625" y="3222625"/>
          <p14:tracePt t="34508" x="5022850" y="3200400"/>
          <p14:tracePt t="34521" x="5040313" y="3189288"/>
          <p14:tracePt t="34539" x="5075238" y="3149600"/>
          <p14:tracePt t="34540" x="5097463" y="3114675"/>
          <p14:tracePt t="34551" x="5108575" y="3103563"/>
          <p14:tracePt t="34556" x="5143500" y="3068638"/>
          <p14:tracePt t="34563" x="5165725" y="3035300"/>
          <p14:tracePt t="34572" x="5178425" y="3011488"/>
          <p14:tracePt t="34584" x="5200650" y="2971800"/>
          <p14:tracePt t="34588" x="5218113" y="2925763"/>
          <p14:tracePt t="34595" x="5240338" y="2892425"/>
          <p14:tracePt t="34605" x="5251450" y="2835275"/>
          <p14:tracePt t="34617" x="5264150" y="2771775"/>
          <p14:tracePt t="34622" x="5275263" y="2703513"/>
          <p14:tracePt t="34628" x="5275263" y="2622550"/>
          <p14:tracePt t="34848" x="5297488" y="2622550"/>
          <p14:tracePt t="34856" x="5321300" y="2622550"/>
          <p14:tracePt t="34864" x="5343525" y="2606675"/>
          <p14:tracePt t="34872" x="5378450" y="2593975"/>
          <p14:tracePt t="34885" x="5407025" y="2582863"/>
          <p14:tracePt t="34889" x="5440363" y="2571750"/>
          <p14:tracePt t="34896" x="5475288" y="2560638"/>
          <p14:tracePt t="34906" x="5497513" y="2536825"/>
          <p14:tracePt t="34917" x="5521325" y="2525713"/>
          <p14:tracePt t="34922" x="5532438" y="2525713"/>
          <p14:tracePt t="34929" x="5532438" y="2514600"/>
          <p14:tracePt t="34939" x="5543550" y="2514600"/>
          <p14:tracePt t="34974" x="5521325" y="2514600"/>
          <p14:tracePt t="34983" x="5497513" y="2514600"/>
          <p14:tracePt t="34991" x="5464175" y="2514600"/>
          <p14:tracePt t="34999" x="5418138" y="2514600"/>
          <p14:tracePt t="35007" x="5365750" y="2514600"/>
          <p14:tracePt t="35017" x="5332413" y="2514600"/>
          <p14:tracePt t="35022" x="5286375" y="2503488"/>
          <p14:tracePt t="35030" x="5240338" y="2492375"/>
          <p14:tracePt t="35039" x="5200650" y="2468563"/>
          <p14:tracePt t="35052" x="5154613" y="2457450"/>
          <p14:tracePt t="35058" x="5121275" y="2428875"/>
          <p14:tracePt t="35063" x="5075238" y="2393950"/>
          <p14:tracePt t="35072" x="5022850" y="2360613"/>
          <p14:tracePt t="35084" x="4978400" y="2336800"/>
          <p14:tracePt t="35089" x="4921250" y="2303463"/>
          <p14:tracePt t="35095" x="4897438" y="2292350"/>
          <p14:tracePt t="35106" x="4864100" y="2268538"/>
          <p14:tracePt t="35117" x="4822825" y="2239963"/>
          <p14:tracePt t="35118" x="4800600" y="2228850"/>
          <p14:tracePt t="35125" x="4765675" y="2217738"/>
          <p14:tracePt t="35133" x="4743450" y="2206625"/>
          <p14:tracePt t="35141" x="4732338" y="2193925"/>
          <p14:tracePt t="35151" x="4708525" y="2182813"/>
          <p14:tracePt t="35157" x="4697413" y="2182813"/>
          <p14:tracePt t="35165" x="4686300" y="2171700"/>
          <p14:tracePt t="35173" x="4675188" y="2171700"/>
          <p14:tracePt t="35184" x="4657725" y="2171700"/>
          <p14:tracePt t="35189" x="4646613" y="2160588"/>
          <p14:tracePt t="35197" x="4635500" y="2160588"/>
          <p14:tracePt t="35206" x="4635500" y="2149475"/>
          <p14:tracePt t="35218" x="4622800" y="2149475"/>
          <p14:tracePt t="35224" x="4611688" y="2149475"/>
          <p14:tracePt t="35229" x="4600575" y="2136775"/>
          <p14:tracePt t="35239" x="4589463" y="2136775"/>
          <p14:tracePt t="35250" x="4578350" y="2136775"/>
          <p14:tracePt t="35255" x="4554538" y="2125663"/>
          <p14:tracePt t="35262" x="4543425" y="2125663"/>
          <p14:tracePt t="35283" x="4532313" y="2114550"/>
          <p14:tracePt t="35289" x="4521200" y="2114550"/>
          <p14:tracePt t="35296" x="4508500" y="2114550"/>
          <p14:tracePt t="35306" x="4497388" y="2114550"/>
          <p14:tracePt t="35363" x="4486275" y="2114550"/>
          <p14:tracePt t="35398" x="4486275" y="2125663"/>
          <p14:tracePt t="35403" x="4486275" y="2136775"/>
          <p14:tracePt t="35412" x="4486275" y="2149475"/>
          <p14:tracePt t="35418" x="4468813" y="2160588"/>
          <p14:tracePt t="35433" x="4468813" y="2182813"/>
          <p14:tracePt t="35435" x="4468813" y="2193925"/>
          <p14:tracePt t="35442" x="4468813" y="2217738"/>
          <p14:tracePt t="35450" x="4457700" y="2239963"/>
          <p14:tracePt t="35458" x="4457700" y="2268538"/>
          <p14:tracePt t="35467" x="4446588" y="2292350"/>
          <p14:tracePt t="35474" x="4435475" y="2314575"/>
          <p14:tracePt t="35481" x="4435475" y="2336800"/>
          <p14:tracePt t="35489" x="4422775" y="2360613"/>
          <p14:tracePt t="35501" x="4411663" y="2371725"/>
          <p14:tracePt t="35506" x="4400550" y="2393950"/>
          <p14:tracePt t="35513" x="4389438" y="2417763"/>
          <p14:tracePt t="35522" x="4378325" y="2428875"/>
          <p14:tracePt t="35534" x="4365625" y="2457450"/>
          <p14:tracePt t="35540" x="4354513" y="2468563"/>
          <p14:tracePt t="35546" x="4354513" y="2492375"/>
          <p14:tracePt t="35556" x="4343400" y="2503488"/>
          <p14:tracePt t="35567" x="4343400" y="2514600"/>
          <p14:tracePt t="35572" x="4332288" y="2525713"/>
          <p14:tracePt t="35579" x="4332288" y="2536825"/>
          <p14:tracePt t="35591" x="4332288" y="2549525"/>
          <p14:tracePt t="35608" x="4332288" y="2560638"/>
          <p14:tracePt t="35643" x="4332288" y="2571750"/>
          <p14:tracePt t="35656" x="4332288" y="2582863"/>
          <p14:tracePt t="35679" x="4343400" y="2593975"/>
          <p14:tracePt t="35689" x="4354513" y="2593975"/>
          <p14:tracePt t="35700" x="4365625" y="2606675"/>
          <p14:tracePt t="35703" x="4378325" y="2606675"/>
          <p14:tracePt t="35712" x="4389438" y="2606675"/>
          <p14:tracePt t="35719" x="4400550" y="2622550"/>
          <p14:tracePt t="35734" x="4435475" y="2635250"/>
          <p14:tracePt t="35735" x="4468813" y="2635250"/>
          <p14:tracePt t="35744" x="4497388" y="2646363"/>
          <p14:tracePt t="35751" x="4543425" y="2657475"/>
          <p14:tracePt t="35759" x="4578350" y="2657475"/>
          <p14:tracePt t="35768" x="4600575" y="2668588"/>
          <p14:tracePt t="35775" x="4635500" y="2668588"/>
          <p14:tracePt t="35782" x="4675188" y="2679700"/>
          <p14:tracePt t="35790" x="4708525" y="2679700"/>
          <p14:tracePt t="35801" x="4743450" y="2679700"/>
          <p14:tracePt t="35806" x="4789488" y="2679700"/>
          <p14:tracePt t="35814" x="4835525" y="2679700"/>
          <p14:tracePt t="35823" x="4875213" y="2679700"/>
          <p14:tracePt t="35834" x="4921250" y="2679700"/>
          <p14:tracePt t="35839" x="4954588" y="2679700"/>
          <p14:tracePt t="35846" x="4965700" y="2679700"/>
          <p14:tracePt t="35858" x="5000625" y="2679700"/>
          <p14:tracePt t="35864" x="5040313" y="2679700"/>
          <p14:tracePt t="35873" x="5075238" y="2668588"/>
          <p14:tracePt t="35884" x="5108575" y="2668588"/>
          <p14:tracePt t="35889" x="5132388" y="2657475"/>
          <p14:tracePt t="35896" x="5165725" y="2657475"/>
          <p14:tracePt t="35907" x="5200650" y="2646363"/>
          <p14:tracePt t="35918" x="5251450" y="2635250"/>
          <p14:tracePt t="35925" x="5275263" y="2635250"/>
          <p14:tracePt t="35933" x="5297488" y="2622550"/>
          <p14:tracePt t="35941" x="5321300" y="2622550"/>
          <p14:tracePt t="35951" x="5343525" y="2622550"/>
          <p14:tracePt t="35957" x="5365750" y="2622550"/>
          <p14:tracePt t="35964" x="5378450" y="2622550"/>
          <p14:tracePt t="35973" x="5389563" y="2606675"/>
          <p14:tracePt t="35984" x="5418138" y="2606675"/>
          <p14:tracePt t="35990" x="5429250" y="2606675"/>
          <p14:tracePt t="35996" x="5440363" y="2606675"/>
          <p14:tracePt t="36007" x="5451475" y="2606675"/>
          <p14:tracePt t="36017" x="5464175" y="2593975"/>
          <p14:tracePt t="36023" x="5475288" y="2593975"/>
          <p14:tracePt t="36036" x="5486400" y="2582863"/>
          <p14:tracePt t="36050" x="5497513" y="2582863"/>
          <p14:tracePt t="36053" x="5497513" y="2571750"/>
          <p14:tracePt t="36061" x="5508625" y="2549525"/>
          <p14:tracePt t="36067" x="5521325" y="2525713"/>
          <p14:tracePt t="36075" x="5532438" y="2503488"/>
          <p14:tracePt t="36084" x="5543550" y="2468563"/>
          <p14:tracePt t="36091" x="5554663" y="2428875"/>
          <p14:tracePt t="36099" x="5583238" y="2393950"/>
          <p14:tracePt t="36107" x="5594350" y="2349500"/>
          <p14:tracePt t="36119" x="5618163" y="2292350"/>
          <p14:tracePt t="36123" x="5640388" y="2217738"/>
          <p14:tracePt t="36140" x="5664200" y="2136775"/>
          <p14:tracePt t="36141" x="5686425" y="2039938"/>
          <p14:tracePt t="36152" x="5697538" y="1960563"/>
          <p14:tracePt t="36158" x="5721350" y="1874838"/>
          <p14:tracePt t="36165" x="5732463" y="1828800"/>
          <p14:tracePt t="36173" x="5743575" y="1760538"/>
          <p14:tracePt t="36184" x="5754688" y="1697038"/>
          <p14:tracePt t="36190" x="5772150" y="1663700"/>
          <p14:tracePt t="36196" x="5783263" y="1617663"/>
          <p14:tracePt t="36206" x="5783263" y="1593850"/>
          <p14:tracePt t="36218" x="5783263" y="1560513"/>
          <p14:tracePt t="36219" x="5794375" y="1536700"/>
          <p14:tracePt t="36228" x="5794375" y="1520825"/>
          <p14:tracePt t="36234" x="5807075" y="1497013"/>
          <p14:tracePt t="36241" x="5807075" y="1485900"/>
          <p14:tracePt t="36250" x="5807075" y="1474788"/>
          <p14:tracePt t="36258" x="5818188" y="1463675"/>
          <p14:tracePt t="36266" x="5818188" y="1450975"/>
          <p14:tracePt t="36273" x="5818188" y="1439863"/>
          <p14:tracePt t="36284" x="5829300" y="1428750"/>
          <p14:tracePt t="36306" x="5829300" y="1417638"/>
          <p14:tracePt t="36392" x="5829300" y="1406525"/>
          <p14:tracePt t="36400" x="5818188" y="1393825"/>
          <p14:tracePt t="36408" x="5807075" y="1382713"/>
          <p14:tracePt t="36416" x="5783263" y="1360488"/>
          <p14:tracePt t="36424" x="5754688" y="1331913"/>
          <p14:tracePt t="36434" x="5721350" y="1296988"/>
          <p14:tracePt t="36440" x="5675313" y="1263650"/>
          <p14:tracePt t="36447" x="5629275" y="1228725"/>
          <p14:tracePt t="36457" x="5594350" y="1193800"/>
          <p14:tracePt t="36467" x="5543550" y="1165225"/>
          <p14:tracePt t="36473" x="5532438" y="1143000"/>
          <p14:tracePt t="36479" x="5464175" y="1096963"/>
          <p14:tracePt t="36487" x="5451475" y="1085850"/>
          <p14:tracePt t="36501" x="5418138" y="1063625"/>
          <p14:tracePt t="36504" x="5389563" y="1050925"/>
          <p14:tracePt t="36512" x="5354638" y="1028700"/>
          <p14:tracePt t="36519" x="5343525" y="1017588"/>
          <p14:tracePt t="36533" x="5321300" y="1006475"/>
          <p14:tracePt t="36536" x="5297488" y="989013"/>
          <p14:tracePt t="36545" x="5286375" y="989013"/>
          <p14:tracePt t="36550" x="5264150" y="977900"/>
          <p14:tracePt t="36567" x="5229225" y="977900"/>
          <p14:tracePt t="36574" x="5200650" y="977900"/>
          <p14:tracePt t="36582" x="5165725" y="977900"/>
          <p14:tracePt t="36590" x="5143500" y="977900"/>
          <p14:tracePt t="36600" x="5108575" y="977900"/>
          <p14:tracePt t="36607" x="5086350" y="977900"/>
          <p14:tracePt t="36614" x="5064125" y="989013"/>
          <p14:tracePt t="36623" x="5040313" y="1006475"/>
          <p14:tracePt t="36634" x="5022850" y="1017588"/>
          <p14:tracePt t="36640" x="4989513" y="1039813"/>
          <p14:tracePt t="36646" x="4965700" y="1063625"/>
          <p14:tracePt t="36663" x="4954588" y="1074738"/>
          <p14:tracePt t="36664" x="4932363" y="1085850"/>
          <p14:tracePt t="36670" x="4921250" y="1096963"/>
          <p14:tracePt t="36684" x="4908550" y="1120775"/>
          <p14:tracePt t="36691" x="4897438" y="1143000"/>
          <p14:tracePt t="36695" x="4897438" y="1154113"/>
          <p14:tracePt t="36708" x="4886325" y="1193800"/>
          <p14:tracePt t="36708" x="4886325" y="1228725"/>
          <p14:tracePt t="36719" x="4886325" y="1274763"/>
          <p14:tracePt t="36725" x="4875213" y="1320800"/>
          <p14:tracePt t="36733" x="4875213" y="1343025"/>
          <p14:tracePt t="36741" x="4875213" y="1393825"/>
          <p14:tracePt t="36751" x="4864100" y="1428750"/>
          <p14:tracePt t="36757" x="4864100" y="1463675"/>
          <p14:tracePt t="36764" x="4864100" y="1497013"/>
          <p14:tracePt t="36774" x="4851400" y="1536700"/>
          <p14:tracePt t="36784" x="4851400" y="1560513"/>
          <p14:tracePt t="36790" x="4835525" y="1571625"/>
          <p14:tracePt t="36796" x="4835525" y="1593850"/>
          <p14:tracePt t="36807" x="4835525" y="1606550"/>
          <p14:tracePt t="36817" x="4822825" y="1617663"/>
          <p14:tracePt t="36823" x="4822825" y="1628775"/>
          <p14:tracePt t="36835" x="4822825" y="1639888"/>
          <p14:tracePt t="36860" x="4822825" y="1651000"/>
          <p14:tracePt t="36899" x="4811713" y="16510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800349"/>
          </a:xfrm>
        </p:spPr>
        <p:txBody>
          <a:bodyPr/>
          <a:lstStyle/>
          <a:p>
            <a:r>
              <a:rPr lang="en-US" altLang="zh-TW" dirty="0"/>
              <a:t>Goal of hw1</a:t>
            </a:r>
            <a:endParaRPr lang="zh-TW" altLang="en-US" dirty="0"/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130F991-20B9-0A4C-84C0-AB2D71431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354667"/>
            <a:ext cx="6711654" cy="4893739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Learn to write a console program</a:t>
            </a:r>
          </a:p>
          <a:p>
            <a:pPr lvl="1"/>
            <a:r>
              <a:rPr lang="en-US" altLang="zh-TW" sz="2000" dirty="0">
                <a:solidFill>
                  <a:srgbClr val="FFFF00"/>
                </a:solidFill>
              </a:rPr>
              <a:t>int main(int </a:t>
            </a:r>
            <a:r>
              <a:rPr lang="en-US" altLang="zh-TW" sz="2000" dirty="0" err="1">
                <a:solidFill>
                  <a:srgbClr val="FFFF00"/>
                </a:solidFill>
              </a:rPr>
              <a:t>argc</a:t>
            </a:r>
            <a:r>
              <a:rPr lang="en-US" altLang="zh-TW" sz="2000" dirty="0">
                <a:solidFill>
                  <a:srgbClr val="FFFF00"/>
                </a:solidFill>
              </a:rPr>
              <a:t>, char *</a:t>
            </a:r>
            <a:r>
              <a:rPr lang="en-US" altLang="zh-TW" sz="2000" dirty="0" err="1">
                <a:solidFill>
                  <a:srgbClr val="FFFF00"/>
                </a:solidFill>
              </a:rPr>
              <a:t>argv</a:t>
            </a:r>
            <a:r>
              <a:rPr lang="en-US" altLang="zh-TW" sz="2000" dirty="0">
                <a:solidFill>
                  <a:srgbClr val="FFFF00"/>
                </a:solidFill>
              </a:rPr>
              <a:t>[])</a:t>
            </a:r>
          </a:p>
          <a:p>
            <a:r>
              <a:rPr lang="en-US" altLang="zh-TW" sz="2400" dirty="0"/>
              <a:t>Learn to use system API</a:t>
            </a:r>
          </a:p>
          <a:p>
            <a:pPr lvl="1"/>
            <a:r>
              <a:rPr lang="en-US" altLang="zh-TW" sz="2000" dirty="0">
                <a:solidFill>
                  <a:srgbClr val="FFFF00"/>
                </a:solidFill>
              </a:rPr>
              <a:t>fork(), exec*() </a:t>
            </a:r>
          </a:p>
          <a:p>
            <a:pPr lvl="1"/>
            <a:r>
              <a:rPr lang="en-US" altLang="zh-TW" sz="2000" dirty="0">
                <a:solidFill>
                  <a:srgbClr val="FFFF00"/>
                </a:solidFill>
              </a:rPr>
              <a:t>open(), read(), write(), close(), exit() …</a:t>
            </a:r>
          </a:p>
          <a:p>
            <a:r>
              <a:rPr lang="en-US" altLang="zh-TW" sz="2200" dirty="0"/>
              <a:t>Use </a:t>
            </a:r>
            <a:r>
              <a:rPr lang="en-US" altLang="zh-TW" sz="2200" dirty="0" err="1"/>
              <a:t>Makefile</a:t>
            </a:r>
            <a:r>
              <a:rPr lang="en-US" altLang="zh-TW" sz="2200" dirty="0"/>
              <a:t> to provide several service </a:t>
            </a:r>
          </a:p>
          <a:p>
            <a:pPr lvl="1"/>
            <a:r>
              <a:rPr lang="en-US" altLang="zh-TW" sz="2000" dirty="0">
                <a:solidFill>
                  <a:srgbClr val="FFFF00"/>
                </a:solidFill>
              </a:rPr>
              <a:t>compile, clean &amp; test tasks</a:t>
            </a:r>
            <a:endParaRPr lang="en-US" altLang="zh-TW" sz="2200" dirty="0">
              <a:solidFill>
                <a:srgbClr val="FFFF00"/>
              </a:solidFill>
            </a:endParaRPr>
          </a:p>
          <a:p>
            <a:endParaRPr lang="en-US" altLang="zh-TW" sz="2200" dirty="0">
              <a:solidFill>
                <a:srgbClr val="FFFF00"/>
              </a:solidFill>
            </a:endParaRPr>
          </a:p>
          <a:p>
            <a:r>
              <a:rPr lang="en-US" altLang="zh-TW" sz="2200" dirty="0">
                <a:solidFill>
                  <a:srgbClr val="FFFF00"/>
                </a:solidFill>
              </a:rPr>
              <a:t>Execute a program (</a:t>
            </a:r>
            <a:r>
              <a:rPr lang="en-US" altLang="zh-TW" sz="2200" b="1" dirty="0" err="1">
                <a:solidFill>
                  <a:srgbClr val="FFFF00"/>
                </a:solidFill>
              </a:rPr>
              <a:t>master.out</a:t>
            </a:r>
            <a:r>
              <a:rPr lang="en-US" altLang="zh-TW" sz="2200" dirty="0">
                <a:solidFill>
                  <a:srgbClr val="FFFF00"/>
                </a:solidFill>
              </a:rPr>
              <a:t>) to </a:t>
            </a:r>
            <a:r>
              <a:rPr lang="en-US" altLang="zh-TW" sz="2200" b="1" dirty="0">
                <a:solidFill>
                  <a:srgbClr val="FFFF00"/>
                </a:solidFill>
              </a:rPr>
              <a:t>fork()</a:t>
            </a:r>
            <a:r>
              <a:rPr lang="en-US" altLang="zh-TW" sz="2200" dirty="0">
                <a:solidFill>
                  <a:srgbClr val="FFFF00"/>
                </a:solidFill>
              </a:rPr>
              <a:t> a child program(</a:t>
            </a:r>
            <a:r>
              <a:rPr lang="en-US" altLang="zh-TW" sz="2200" b="1" dirty="0" err="1">
                <a:solidFill>
                  <a:srgbClr val="FFFF00"/>
                </a:solidFill>
              </a:rPr>
              <a:t>mmv.out</a:t>
            </a:r>
            <a:r>
              <a:rPr lang="en-US" altLang="zh-TW" sz="2200" dirty="0">
                <a:solidFill>
                  <a:srgbClr val="FFFF00"/>
                </a:solidFill>
              </a:rPr>
              <a:t>) and add one new line on the head of input file …</a:t>
            </a:r>
          </a:p>
          <a:p>
            <a:endParaRPr lang="en-US" altLang="zh-TW" sz="2200" dirty="0">
              <a:solidFill>
                <a:srgbClr val="FFFF00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782225" y="251239"/>
            <a:ext cx="61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G</a:t>
            </a:r>
            <a:endParaRPr kumimoji="1" lang="zh-TW" altLang="en-US" sz="4000" b="1" dirty="0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EDC59467-6049-21BC-A44C-A87D527AD4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478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584"/>
    </mc:Choice>
    <mc:Fallback>
      <p:transition spd="slow" advTm="139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41" x="8680450" y="4994275"/>
          <p14:tracePt t="9357" x="8669338" y="4972050"/>
          <p14:tracePt t="9359" x="8658225" y="4943475"/>
          <p14:tracePt t="9364" x="8647113" y="4932363"/>
          <p14:tracePt t="9378" x="8636000" y="4921250"/>
          <p14:tracePt t="9381" x="8623300" y="4908550"/>
          <p14:tracePt t="9390" x="8601075" y="4897438"/>
          <p14:tracePt t="9395" x="8532813" y="4875213"/>
          <p14:tracePt t="9413" x="8378825" y="4851400"/>
          <p14:tracePt t="9422" x="8258175" y="4851400"/>
          <p14:tracePt t="9427" x="8023225" y="4851400"/>
          <p14:tracePt t="9444" x="7904163" y="4851400"/>
          <p14:tracePt t="9445" x="7715250" y="4851400"/>
          <p14:tracePt t="9453" x="7515225" y="4851400"/>
          <p14:tracePt t="9458" x="7337425" y="4851400"/>
          <p14:tracePt t="9466" x="7258050" y="4851400"/>
          <p14:tracePt t="9476" x="7115175" y="4851400"/>
          <p14:tracePt t="9482" x="6972300" y="4851400"/>
          <p14:tracePt t="9490" x="6851650" y="4851400"/>
          <p14:tracePt t="9498" x="6737350" y="4851400"/>
          <p14:tracePt t="9509" x="6629400" y="4864100"/>
          <p14:tracePt t="9514" x="6537325" y="4864100"/>
          <p14:tracePt t="9522" x="6440488" y="4864100"/>
          <p14:tracePt t="9529" x="6361113" y="4864100"/>
          <p14:tracePt t="9542" x="6286500" y="4875213"/>
          <p14:tracePt t="9546" x="6229350" y="4875213"/>
          <p14:tracePt t="9555" x="6161088" y="4875213"/>
          <p14:tracePt t="9561" x="6097588" y="4886325"/>
          <p14:tracePt t="9576" x="6040438" y="4886325"/>
          <p14:tracePt t="9577" x="5994400" y="4897438"/>
          <p14:tracePt t="9587" x="5949950" y="4897438"/>
          <p14:tracePt t="9593" x="5897563" y="4897438"/>
          <p14:tracePt t="9612" x="5851525" y="4908550"/>
          <p14:tracePt t="9617" x="5807075" y="4908550"/>
          <p14:tracePt t="9620" x="5708650" y="4932363"/>
          <p14:tracePt t="9625" x="5629275" y="4972050"/>
          <p14:tracePt t="9632" x="5532438" y="5006975"/>
          <p14:tracePt t="9642" x="5475288" y="5040313"/>
          <p14:tracePt t="9648" x="5378450" y="5086350"/>
          <p14:tracePt t="9656" x="5297488" y="5132388"/>
          <p14:tracePt t="9664" x="5218113" y="5172075"/>
          <p14:tracePt t="9677" x="5121275" y="5218113"/>
          <p14:tracePt t="9681" x="5040313" y="5264150"/>
          <p14:tracePt t="9688" x="4954588" y="5297488"/>
          <p14:tracePt t="9695" x="4875213" y="5349875"/>
          <p14:tracePt t="9710" x="4789488" y="5383213"/>
          <p14:tracePt t="9714" x="4732338" y="5407025"/>
          <p14:tracePt t="9721" x="4657725" y="5429250"/>
          <p14:tracePt t="9727" x="4589463" y="5440363"/>
          <p14:tracePt t="9743" x="4521200" y="5464175"/>
          <p14:tracePt t="9744" x="4457700" y="5475288"/>
          <p14:tracePt t="9754" x="4400550" y="5497513"/>
          <p14:tracePt t="9759" x="4343400" y="5497513"/>
          <p14:tracePt t="9775" x="4279900" y="5514975"/>
          <p14:tracePt t="9778" x="4235450" y="5526088"/>
          <p14:tracePt t="9783" x="4189413" y="5526088"/>
          <p14:tracePt t="9791" x="4143375" y="5537200"/>
          <p14:tracePt t="9798" x="4079875" y="5537200"/>
          <p14:tracePt t="9809" x="4035425" y="5549900"/>
          <p14:tracePt t="9814" x="3978275" y="5549900"/>
          <p14:tracePt t="9822" x="3925888" y="5561013"/>
          <p14:tracePt t="9830" x="3879850" y="5572125"/>
          <p14:tracePt t="9842" x="3811588" y="5583238"/>
          <p14:tracePt t="9846" x="3765550" y="5594350"/>
          <p14:tracePt t="10075" x="3714750" y="5594350"/>
          <p14:tracePt t="10083" x="3646488" y="5594350"/>
          <p14:tracePt t="10091" x="3560763" y="5607050"/>
          <p14:tracePt t="10099" x="3446463" y="5640388"/>
          <p14:tracePt t="10109" x="3211513" y="5703888"/>
          <p14:tracePt t="10116" x="2903538" y="5807075"/>
          <p14:tracePt t="10123" x="2263775" y="6029325"/>
          <p14:tracePt t="10131" x="2051050" y="6126163"/>
          <p14:tracePt t="10142" x="1663700" y="6280150"/>
          <p14:tracePt t="10147" x="1263650" y="6457950"/>
          <p14:tracePt t="10155" x="863600" y="6611938"/>
          <p14:tracePt t="10163" x="508000" y="6778625"/>
          <p14:tracePt t="10794" x="200025" y="6823075"/>
          <p14:tracePt t="10800" x="377825" y="6550025"/>
          <p14:tracePt t="10809" x="577850" y="6257925"/>
          <p14:tracePt t="10813" x="777875" y="5961063"/>
          <p14:tracePt t="10839" x="1439863" y="4994275"/>
          <p14:tracePt t="10844" x="1663700" y="4664075"/>
          <p14:tracePt t="10855" x="1874838" y="4343400"/>
          <p14:tracePt t="10859" x="2085975" y="4046538"/>
          <p14:tracePt t="10876" x="2274888" y="3765550"/>
          <p14:tracePt t="10878" x="2479675" y="3457575"/>
          <p14:tracePt t="10884" x="2582863" y="3343275"/>
          <p14:tracePt t="10891" x="2771775" y="3092450"/>
          <p14:tracePt t="10899" x="2960688" y="2857500"/>
          <p14:tracePt t="10909" x="3114675" y="2679700"/>
          <p14:tracePt t="10915" x="3268663" y="2503488"/>
          <p14:tracePt t="10923" x="3325813" y="2446338"/>
          <p14:tracePt t="10931" x="3446463" y="2325688"/>
          <p14:tracePt t="10942" x="3536950" y="2206625"/>
          <p14:tracePt t="10947" x="3600450" y="2136775"/>
          <p14:tracePt t="10956" x="3668713" y="2063750"/>
          <p14:tracePt t="10962" x="3714750" y="1993900"/>
          <p14:tracePt t="11168" x="3714750" y="1982788"/>
          <p14:tracePt t="11176" x="3714750" y="1903413"/>
          <p14:tracePt t="11186" x="3765550" y="1828800"/>
          <p14:tracePt t="11192" x="3800475" y="1736725"/>
          <p14:tracePt t="11200" x="3857625" y="1639888"/>
          <p14:tracePt t="11210" x="3903663" y="1549400"/>
          <p14:tracePt t="11216" x="3954463" y="1450975"/>
          <p14:tracePt t="11224" x="4000500" y="1393825"/>
          <p14:tracePt t="11232" x="4079875" y="1250950"/>
          <p14:tracePt t="11242" x="4235450" y="1039813"/>
          <p14:tracePt t="11248" x="4279900" y="977900"/>
          <p14:tracePt t="11256" x="4411663" y="788988"/>
          <p14:tracePt t="11263" x="4457700" y="731838"/>
          <p14:tracePt t="11281" x="4543425" y="622300"/>
          <p14:tracePt t="11282" x="4611688" y="531813"/>
          <p14:tracePt t="11293" x="4675188" y="434975"/>
          <p14:tracePt t="11296" x="4721225" y="365125"/>
          <p14:tracePt t="11306" x="4765675" y="285750"/>
          <p14:tracePt t="11311" x="4789488" y="246063"/>
          <p14:tracePt t="11326" x="4811713" y="200025"/>
          <p14:tracePt t="11327" x="4835525" y="142875"/>
          <p14:tracePt t="11336" x="4835525" y="107950"/>
          <p14:tracePt t="11342" x="4851400" y="68263"/>
          <p14:tracePt t="11358" x="4851400" y="46038"/>
          <p14:tracePt t="11359" x="4851400" y="22225"/>
          <p14:tracePt t="11607" x="3778250" y="34925"/>
          <p14:tracePt t="11613" x="3736975" y="79375"/>
          <p14:tracePt t="11621" x="3703638" y="131763"/>
          <p14:tracePt t="11628" x="3668713" y="200025"/>
          <p14:tracePt t="11644" x="3611563" y="434975"/>
          <p14:tracePt t="11653" x="3600450" y="588963"/>
          <p14:tracePt t="11659" x="3600450" y="777875"/>
          <p14:tracePt t="11674" x="3600450" y="977900"/>
          <p14:tracePt t="11677" x="3600450" y="1206500"/>
          <p14:tracePt t="11683" x="3600450" y="1406525"/>
          <p14:tracePt t="11691" x="3611563" y="1497013"/>
          <p14:tracePt t="11699" x="3635375" y="1663700"/>
          <p14:tracePt t="11709" x="3657600" y="1793875"/>
          <p14:tracePt t="11715" x="3668713" y="1839913"/>
          <p14:tracePt t="11724" x="3692525" y="1925638"/>
          <p14:tracePt t="11730" x="3714750" y="1993900"/>
          <p14:tracePt t="11742" x="3714750" y="2039938"/>
          <p14:tracePt t="11747" x="3725863" y="2079625"/>
          <p14:tracePt t="11756" x="3736975" y="2103438"/>
          <p14:tracePt t="11762" x="3736975" y="2114550"/>
          <p14:tracePt t="11776" x="3754438" y="2114550"/>
          <p14:tracePt t="11920" x="3736975" y="2114550"/>
          <p14:tracePt t="11928" x="3725863" y="2114550"/>
          <p14:tracePt t="11936" x="3703638" y="2114550"/>
          <p14:tracePt t="11944" x="3692525" y="2114550"/>
          <p14:tracePt t="11958" x="3668713" y="2114550"/>
          <p14:tracePt t="11960" x="3635375" y="2103438"/>
          <p14:tracePt t="11969" x="3600450" y="2103438"/>
          <p14:tracePt t="11976" x="3560763" y="2103438"/>
          <p14:tracePt t="11992" x="3514725" y="2103438"/>
          <p14:tracePt t="11993" x="3479800" y="2103438"/>
          <p14:tracePt t="11999" x="3446463" y="2103438"/>
          <p14:tracePt t="12007" x="3411538" y="2103438"/>
          <p14:tracePt t="12015" x="3389313" y="2103438"/>
          <p14:tracePt t="12026" x="3349625" y="2103438"/>
          <p14:tracePt t="12031" x="3314700" y="2103438"/>
          <p14:tracePt t="12040" x="3292475" y="2103438"/>
          <p14:tracePt t="12047" x="3268663" y="2114550"/>
          <p14:tracePt t="12059" x="3235325" y="2125663"/>
          <p14:tracePt t="12063" x="3211513" y="2136775"/>
          <p14:tracePt t="12071" x="3182938" y="2149475"/>
          <p14:tracePt t="12086" x="3160713" y="2160588"/>
          <p14:tracePt t="12090" x="3136900" y="2160588"/>
          <p14:tracePt t="12095" x="3114675" y="2171700"/>
          <p14:tracePt t="12110" x="3103563" y="2171700"/>
          <p14:tracePt t="12111" x="3068638" y="2171700"/>
          <p14:tracePt t="12120" x="3046413" y="2171700"/>
          <p14:tracePt t="12126" x="3022600" y="2171700"/>
          <p14:tracePt t="12142" x="3006725" y="2171700"/>
          <p14:tracePt t="12143" x="2982913" y="2171700"/>
          <p14:tracePt t="12150" x="2960688" y="2171700"/>
          <p14:tracePt t="12158" x="2949575" y="2171700"/>
          <p14:tracePt t="12166" x="2925763" y="2171700"/>
          <p14:tracePt t="12176" x="2914650" y="2171700"/>
          <p14:tracePt t="12182" x="2892425" y="2171700"/>
          <p14:tracePt t="12190" x="2879725" y="2171700"/>
          <p14:tracePt t="12197" x="2857500" y="2171700"/>
          <p14:tracePt t="12209" x="2828925" y="2171700"/>
          <p14:tracePt t="12213" x="2806700" y="2171700"/>
          <p14:tracePt t="12221" x="2782888" y="2171700"/>
          <p14:tracePt t="12229" x="2771775" y="2171700"/>
          <p14:tracePt t="12243" x="2749550" y="2160588"/>
          <p14:tracePt t="12246" x="2725738" y="2149475"/>
          <p14:tracePt t="12253" x="2703513" y="2136775"/>
          <p14:tracePt t="12261" x="2679700" y="2125663"/>
          <p14:tracePt t="12276" x="2668588" y="2114550"/>
          <p14:tracePt t="12278" x="2657475" y="2103438"/>
          <p14:tracePt t="12286" x="2628900" y="2092325"/>
          <p14:tracePt t="12293" x="2617788" y="2063750"/>
          <p14:tracePt t="12309" x="2593975" y="2051050"/>
          <p14:tracePt t="12310" x="2582863" y="2039938"/>
          <p14:tracePt t="12316" x="2560638" y="2017713"/>
          <p14:tracePt t="12324" x="2549525" y="1993900"/>
          <p14:tracePt t="12332" x="2536825" y="1982788"/>
          <p14:tracePt t="12343" x="2536825" y="1971675"/>
          <p14:tracePt t="12350" x="2525713" y="1960563"/>
          <p14:tracePt t="12371" x="2525713" y="1936750"/>
          <p14:tracePt t="12375" x="2525713" y="1925638"/>
          <p14:tracePt t="12387" x="2525713" y="1914525"/>
          <p14:tracePt t="12390" x="2549525" y="1903413"/>
          <p14:tracePt t="12410" x="2571750" y="1903413"/>
          <p14:tracePt t="12411" x="2606675" y="1885950"/>
          <p14:tracePt t="12412" x="2640013" y="1874838"/>
          <p14:tracePt t="12420" x="2679700" y="1851025"/>
          <p14:tracePt t="12427" x="2703513" y="1839913"/>
          <p14:tracePt t="12445" x="2760663" y="1806575"/>
          <p14:tracePt t="12453" x="2782888" y="1793875"/>
          <p14:tracePt t="12459" x="2806700" y="1771650"/>
          <p14:tracePt t="12467" x="2828925" y="1760538"/>
          <p14:tracePt t="12478" x="2868613" y="1749425"/>
          <p14:tracePt t="12482" x="2903538" y="1725613"/>
          <p14:tracePt t="12491" x="2936875" y="1708150"/>
          <p14:tracePt t="12499" x="2971800" y="1708150"/>
          <p14:tracePt t="12510" x="3035300" y="1685925"/>
          <p14:tracePt t="12514" x="3079750" y="1674813"/>
          <p14:tracePt t="12524" x="3136900" y="1651000"/>
          <p14:tracePt t="12530" x="3211513" y="1628775"/>
          <p14:tracePt t="12543" x="3279775" y="1606550"/>
          <p14:tracePt t="12547" x="3360738" y="1593850"/>
          <p14:tracePt t="12557" x="3435350" y="1582738"/>
          <p14:tracePt t="12562" x="3503613" y="1571625"/>
          <p14:tracePt t="12577" x="3578225" y="1571625"/>
          <p14:tracePt t="12579" x="3646488" y="1571625"/>
          <p14:tracePt t="12590" x="3714750" y="1571625"/>
          <p14:tracePt t="12593" x="3778250" y="1582738"/>
          <p14:tracePt t="12610" x="3835400" y="1606550"/>
          <p14:tracePt t="12611" x="3892550" y="1628775"/>
          <p14:tracePt t="12627" x="3914775" y="1639888"/>
          <p14:tracePt t="12628" x="3965575" y="1663700"/>
          <p14:tracePt t="12634" x="4000500" y="1674813"/>
          <p14:tracePt t="12641" x="4068763" y="1708150"/>
          <p14:tracePt t="12649" x="4103688" y="1725613"/>
          <p14:tracePt t="12661" x="4143375" y="1749425"/>
          <p14:tracePt t="12666" x="4178300" y="1760538"/>
          <p14:tracePt t="12674" x="4211638" y="1771650"/>
          <p14:tracePt t="12681" x="4246563" y="1782763"/>
          <p14:tracePt t="12695" x="4279900" y="1806575"/>
          <p14:tracePt t="12698" x="4332288" y="1817688"/>
          <p14:tracePt t="12707" x="4354513" y="1817688"/>
          <p14:tracePt t="12713" x="4411663" y="1839913"/>
          <p14:tracePt t="12728" x="4435475" y="1839913"/>
          <p14:tracePt t="12729" x="4486275" y="1863725"/>
          <p14:tracePt t="12738" x="4532313" y="1885950"/>
          <p14:tracePt t="12745" x="4565650" y="1903413"/>
          <p14:tracePt t="12763" x="4646613" y="1949450"/>
          <p14:tracePt t="12771" x="4675188" y="1960563"/>
          <p14:tracePt t="12778" x="4697413" y="1971675"/>
          <p14:tracePt t="12794" x="4732338" y="1993900"/>
          <p14:tracePt t="12796" x="4754563" y="2006600"/>
          <p14:tracePt t="12804" x="4765675" y="2017713"/>
          <p14:tracePt t="12810" x="4778375" y="2028825"/>
          <p14:tracePt t="12816" x="4789488" y="2039938"/>
          <p14:tracePt t="12830" x="4800600" y="2063750"/>
          <p14:tracePt t="12834" x="4800600" y="2079625"/>
          <p14:tracePt t="12842" x="4800600" y="2092325"/>
          <p14:tracePt t="12847" x="4800600" y="2114550"/>
          <p14:tracePt t="12863" x="4800600" y="2136775"/>
          <p14:tracePt t="12865" x="4800600" y="2149475"/>
          <p14:tracePt t="12871" x="4778375" y="2171700"/>
          <p14:tracePt t="12879" x="4754563" y="2193925"/>
          <p14:tracePt t="12896" x="4732338" y="2206625"/>
          <p14:tracePt t="12897" x="4708525" y="2228850"/>
          <p14:tracePt t="12913" x="4622800" y="2268538"/>
          <p14:tracePt t="12921" x="4589463" y="2292350"/>
          <p14:tracePt t="12927" x="4532313" y="2314575"/>
          <p14:tracePt t="12947" x="4411663" y="2349500"/>
          <p14:tracePt t="12955" x="4343400" y="2371725"/>
          <p14:tracePt t="12963" x="4268788" y="2393950"/>
          <p14:tracePt t="12980" x="4189413" y="2406650"/>
          <p14:tracePt t="12984" x="4011613" y="2446338"/>
          <p14:tracePt t="12993" x="3925888" y="2457450"/>
          <p14:tracePt t="12999" x="3835400" y="2457450"/>
          <p14:tracePt t="13014" x="3736975" y="2468563"/>
          <p14:tracePt t="13015" x="3668713" y="2468563"/>
          <p14:tracePt t="13021" x="3600450" y="2468563"/>
          <p14:tracePt t="13030" x="3525838" y="2468563"/>
          <p14:tracePt t="13047" x="3400425" y="2446338"/>
          <p14:tracePt t="13055" x="3336925" y="2428875"/>
          <p14:tracePt t="13061" x="3292475" y="2417763"/>
          <p14:tracePt t="13080" x="3194050" y="2393950"/>
          <p14:tracePt t="13087" x="3160713" y="2393950"/>
          <p14:tracePt t="13093" x="3136900" y="2382838"/>
          <p14:tracePt t="13110" x="3103563" y="2371725"/>
          <p14:tracePt t="13111" x="3068638" y="2360613"/>
          <p14:tracePt t="13117" x="3046413" y="2349500"/>
          <p14:tracePt t="13125" x="3022600" y="2325688"/>
          <p14:tracePt t="13133" x="2994025" y="2314575"/>
          <p14:tracePt t="13144" x="2982913" y="2303463"/>
          <p14:tracePt t="13163" x="2960688" y="2292350"/>
          <p14:tracePt t="13165" x="2960688" y="2279650"/>
          <p14:tracePt t="13172" x="2949575" y="2268538"/>
          <p14:tracePt t="13194" x="2949575" y="2251075"/>
          <p14:tracePt t="13198" x="2949575" y="2239963"/>
          <p14:tracePt t="13204" x="2949575" y="2228850"/>
          <p14:tracePt t="13227" x="2949575" y="2217738"/>
          <p14:tracePt t="13228" x="2949575" y="2206625"/>
          <p14:tracePt t="13237" x="2960688" y="2193925"/>
          <p14:tracePt t="13243" x="2971800" y="2182813"/>
          <p14:tracePt t="13260" x="2994025" y="2160588"/>
          <p14:tracePt t="13261" x="3006725" y="2149475"/>
          <p14:tracePt t="13267" x="3046413" y="2125663"/>
          <p14:tracePt t="13275" x="3079750" y="2103438"/>
          <p14:tracePt t="13282" x="3114675" y="2079625"/>
          <p14:tracePt t="13294" x="3160713" y="2028825"/>
          <p14:tracePt t="13298" x="3235325" y="1993900"/>
          <p14:tracePt t="13308" x="3292475" y="1949450"/>
          <p14:tracePt t="13314" x="3360738" y="1903413"/>
          <p14:tracePt t="13327" x="3422650" y="1863725"/>
          <p14:tracePt t="13331" x="3503613" y="1828800"/>
          <p14:tracePt t="13338" x="3578225" y="1806575"/>
          <p14:tracePt t="13346" x="3646488" y="1793875"/>
          <p14:tracePt t="13360" x="3725863" y="1782763"/>
          <p14:tracePt t="13363" x="3822700" y="1771650"/>
          <p14:tracePt t="13370" x="3903663" y="1771650"/>
          <p14:tracePt t="13377" x="3978275" y="1771650"/>
          <p14:tracePt t="13393" x="4057650" y="1771650"/>
          <p14:tracePt t="13394" x="4143375" y="1771650"/>
          <p14:tracePt t="13403" x="4222750" y="1771650"/>
          <p14:tracePt t="13410" x="4292600" y="1771650"/>
          <p14:tracePt t="13429" x="4411663" y="1817688"/>
          <p14:tracePt t="13434" x="4486275" y="1839913"/>
          <p14:tracePt t="13447" x="4521200" y="1863725"/>
          <p14:tracePt t="13455" x="4578350" y="1885950"/>
          <p14:tracePt t="13462" x="4611688" y="1914525"/>
          <p14:tracePt t="13486" x="4635500" y="1925638"/>
          <p14:tracePt t="13487" x="4697413" y="1960563"/>
          <p14:tracePt t="13489" x="4721225" y="1971675"/>
          <p14:tracePt t="13496" x="4732338" y="1982788"/>
          <p14:tracePt t="13505" x="4743450" y="1982788"/>
          <p14:tracePt t="13512" x="4754563" y="1993900"/>
          <p14:tracePt t="13527" x="4754563" y="2006600"/>
          <p14:tracePt t="13528" x="4765675" y="2017713"/>
          <p14:tracePt t="13537" x="4765675" y="2028825"/>
          <p14:tracePt t="13544" x="4765675" y="2039938"/>
          <p14:tracePt t="13562" x="4754563" y="2063750"/>
          <p14:tracePt t="13564" x="4732338" y="2079625"/>
          <p14:tracePt t="13570" x="4708525" y="2079625"/>
          <p14:tracePt t="13576" x="4675188" y="2103438"/>
          <p14:tracePt t="13594" x="4622800" y="2114550"/>
          <p14:tracePt t="13595" x="4589463" y="2114550"/>
          <p14:tracePt t="13600" x="4543425" y="2125663"/>
          <p14:tracePt t="13609" x="4521200" y="2125663"/>
          <p14:tracePt t="13615" x="4497388" y="2136775"/>
          <p14:tracePt t="13628" x="4457700" y="2149475"/>
          <p14:tracePt t="13633" x="4422775" y="2149475"/>
          <p14:tracePt t="13639" x="4411663" y="2149475"/>
          <p14:tracePt t="43684" x="4378325" y="2136775"/>
          <p14:tracePt t="43692" x="4332288" y="2114550"/>
          <p14:tracePt t="43700" x="4292600" y="2103438"/>
          <p14:tracePt t="43705" x="4257675" y="2092325"/>
          <p14:tracePt t="43717" x="4235450" y="2092325"/>
          <p14:tracePt t="43738" x="4189413" y="2079625"/>
          <p14:tracePt t="43739" x="4178300" y="2079625"/>
          <p14:tracePt t="43744" x="4165600" y="2079625"/>
          <p14:tracePt t="43753" x="4154488" y="2079625"/>
          <p14:tracePt t="43758" x="4143375" y="2063750"/>
          <p14:tracePt t="43775" x="4121150" y="2063750"/>
          <p14:tracePt t="43783" x="4103688" y="2051050"/>
          <p14:tracePt t="43790" x="4092575" y="2039938"/>
          <p14:tracePt t="43798" x="4079875" y="2039938"/>
          <p14:tracePt t="43809" x="4068763" y="2017713"/>
          <p14:tracePt t="43814" x="4057650" y="2006600"/>
          <p14:tracePt t="43822" x="4057650" y="1993900"/>
          <p14:tracePt t="43830" x="4046538" y="1982788"/>
          <p14:tracePt t="43842" x="4022725" y="1960563"/>
          <p14:tracePt t="43846" x="4011613" y="1949450"/>
          <p14:tracePt t="43854" x="4000500" y="1936750"/>
          <p14:tracePt t="43861" x="3978275" y="1914525"/>
          <p14:tracePt t="43881" x="3914775" y="1903413"/>
          <p14:tracePt t="43887" x="3879850" y="1885950"/>
          <p14:tracePt t="43893" x="3846513" y="1885950"/>
          <p14:tracePt t="43909" x="3811588" y="1885950"/>
          <p14:tracePt t="43910" x="3789363" y="1885950"/>
          <p14:tracePt t="43937" x="3754438" y="1885950"/>
          <p14:tracePt t="43939" x="3703638" y="1885950"/>
          <p14:tracePt t="43942" x="3692525" y="1885950"/>
          <p14:tracePt t="43957" x="3679825" y="1885950"/>
          <p14:tracePt t="43975" x="3668713" y="1885950"/>
          <p14:tracePt t="44012" x="3657600" y="1885950"/>
          <p14:tracePt t="44218" x="3657600" y="1874838"/>
          <p14:tracePt t="44241" x="3657600" y="1863725"/>
          <p14:tracePt t="44258" x="3657600" y="1851025"/>
          <p14:tracePt t="44265" x="3657600" y="1839913"/>
          <p14:tracePt t="44273" x="3657600" y="1828800"/>
          <p14:tracePt t="44281" x="3668713" y="1817688"/>
          <p14:tracePt t="44297" x="3668713" y="1806575"/>
          <p14:tracePt t="44305" x="3668713" y="1793875"/>
          <p14:tracePt t="44313" x="3679825" y="1793875"/>
          <p14:tracePt t="44326" x="3679825" y="1782763"/>
          <p14:tracePt t="44408" x="3668713" y="1793875"/>
          <p14:tracePt t="44417" x="3657600" y="1793875"/>
          <p14:tracePt t="44424" x="3657600" y="1806575"/>
          <p14:tracePt t="44432" x="3646488" y="1806575"/>
          <p14:tracePt t="44440" x="3646488" y="1817688"/>
          <p14:tracePt t="44447" x="3635375" y="1817688"/>
          <p14:tracePt t="44511" x="3646488" y="1817688"/>
          <p14:tracePt t="44520" x="3657600" y="1817688"/>
          <p14:tracePt t="44527" x="3668713" y="1806575"/>
          <p14:tracePt t="44541" x="3692525" y="1806575"/>
          <p14:tracePt t="44543" x="3714750" y="1806575"/>
          <p14:tracePt t="44553" x="3754438" y="1806575"/>
          <p14:tracePt t="44558" x="3789363" y="1806575"/>
          <p14:tracePt t="44575" x="3822700" y="1806575"/>
          <p14:tracePt t="44576" x="3868738" y="1806575"/>
          <p14:tracePt t="44582" x="3903663" y="1806575"/>
          <p14:tracePt t="44590" x="3965575" y="1806575"/>
          <p14:tracePt t="44598" x="3989388" y="1806575"/>
          <p14:tracePt t="44608" x="4057650" y="1828800"/>
          <p14:tracePt t="44614" x="4079875" y="1828800"/>
          <p14:tracePt t="44621" x="4121150" y="1851025"/>
          <p14:tracePt t="44629" x="4154488" y="1863725"/>
          <p14:tracePt t="44642" x="4189413" y="1874838"/>
          <p14:tracePt t="44646" x="4211638" y="1885950"/>
          <p14:tracePt t="44654" x="4257675" y="1914525"/>
          <p14:tracePt t="44661" x="4279900" y="1949450"/>
          <p14:tracePt t="44675" x="4321175" y="1971675"/>
          <p14:tracePt t="44679" x="4332288" y="1993900"/>
          <p14:tracePt t="44686" x="4365625" y="2028825"/>
          <p14:tracePt t="44693" x="4365625" y="2051050"/>
          <p14:tracePt t="44708" x="4378325" y="2079625"/>
          <p14:tracePt t="44709" x="4400550" y="2103438"/>
          <p14:tracePt t="44726" x="4400550" y="2125663"/>
          <p14:tracePt t="44727" x="4400550" y="2160588"/>
          <p14:tracePt t="44734" x="4411663" y="2171700"/>
          <p14:tracePt t="44740" x="4411663" y="2206625"/>
          <p14:tracePt t="44748" x="4411663" y="2228850"/>
          <p14:tracePt t="44759" x="4389438" y="2251075"/>
          <p14:tracePt t="44764" x="4343400" y="2279650"/>
          <p14:tracePt t="44772" x="4308475" y="2314575"/>
          <p14:tracePt t="44780" x="4222750" y="2371725"/>
          <p14:tracePt t="44792" x="4178300" y="2393950"/>
          <p14:tracePt t="44796" x="4092575" y="2428875"/>
          <p14:tracePt t="44804" x="4022725" y="2479675"/>
          <p14:tracePt t="44812" x="3954463" y="2503488"/>
          <p14:tracePt t="44825" x="3879850" y="2525713"/>
          <p14:tracePt t="44829" x="3811588" y="2549525"/>
          <p14:tracePt t="44837" x="3754438" y="2560638"/>
          <p14:tracePt t="44843" x="3703638" y="2560638"/>
          <p14:tracePt t="44859" x="3635375" y="2571750"/>
          <p14:tracePt t="44860" x="3589338" y="2571750"/>
          <p14:tracePt t="44869" x="3536950" y="2571750"/>
          <p14:tracePt t="44875" x="3479800" y="2571750"/>
          <p14:tracePt t="44884" x="3422650" y="2571750"/>
          <p14:tracePt t="44893" x="3360738" y="2571750"/>
          <p14:tracePt t="44899" x="3314700" y="2571750"/>
          <p14:tracePt t="44907" x="3257550" y="2560638"/>
          <p14:tracePt t="44914" x="3211513" y="2549525"/>
          <p14:tracePt t="44927" x="3149600" y="2549525"/>
          <p14:tracePt t="44936" x="3125788" y="2536825"/>
          <p14:tracePt t="44940" x="3092450" y="2525713"/>
          <p14:tracePt t="44946" x="3057525" y="2503488"/>
          <p14:tracePt t="44959" x="3035300" y="2492375"/>
          <p14:tracePt t="44962" x="3006725" y="2479675"/>
          <p14:tracePt t="44970" x="2994025" y="2457450"/>
          <p14:tracePt t="44978" x="2971800" y="2417763"/>
          <p14:tracePt t="44994" x="2971800" y="2406650"/>
          <p14:tracePt t="44994" x="2971800" y="2382838"/>
          <p14:tracePt t="45003" x="2971800" y="2349500"/>
          <p14:tracePt t="45010" x="2971800" y="2325688"/>
          <p14:tracePt t="45025" x="2971800" y="2279650"/>
          <p14:tracePt t="45026" x="2971800" y="2251075"/>
          <p14:tracePt t="45036" x="2971800" y="2228850"/>
          <p14:tracePt t="45041" x="2971800" y="2206625"/>
          <p14:tracePt t="45049" x="2982913" y="2182813"/>
          <p14:tracePt t="45060" x="2994025" y="2171700"/>
          <p14:tracePt t="45065" x="2994025" y="2160588"/>
          <p14:tracePt t="45073" x="3006725" y="2160588"/>
          <p14:tracePt t="45081" x="3022600" y="2149475"/>
          <p14:tracePt t="45093" x="3035300" y="2149475"/>
          <p14:tracePt t="45097" x="3046413" y="2149475"/>
          <p14:tracePt t="45105" x="3057525" y="2149475"/>
          <p14:tracePt t="45113" x="3079750" y="2149475"/>
          <p14:tracePt t="45125" x="3103563" y="2149475"/>
          <p14:tracePt t="45128" x="3136900" y="2149475"/>
          <p14:tracePt t="45137" x="3160713" y="2149475"/>
          <p14:tracePt t="45144" x="3194050" y="2149475"/>
          <p14:tracePt t="45159" x="3246438" y="2149475"/>
          <p14:tracePt t="45161" x="3279775" y="2149475"/>
          <p14:tracePt t="45170" x="3336925" y="2149475"/>
          <p14:tracePt t="45176" x="3389313" y="2160588"/>
          <p14:tracePt t="45191" x="3435350" y="2171700"/>
          <p14:tracePt t="45192" x="3492500" y="2182813"/>
          <p14:tracePt t="45201" x="3525838" y="2182813"/>
          <p14:tracePt t="45207" x="3589338" y="2193925"/>
          <p14:tracePt t="45215" x="3657600" y="2206625"/>
          <p14:tracePt t="45225" x="3714750" y="2206625"/>
          <p14:tracePt t="45231" x="3778250" y="2217738"/>
          <p14:tracePt t="45239" x="3846513" y="2217738"/>
          <p14:tracePt t="45247" x="3903663" y="2228850"/>
          <p14:tracePt t="45260" x="3978275" y="2239963"/>
          <p14:tracePt t="45263" x="4035425" y="2251075"/>
          <p14:tracePt t="45271" x="4103688" y="2279650"/>
          <p14:tracePt t="45279" x="4165600" y="2314575"/>
          <p14:tracePt t="45292" x="4211638" y="2336800"/>
          <p14:tracePt t="45297" x="4257675" y="2371725"/>
          <p14:tracePt t="45305" x="4279900" y="2382838"/>
          <p14:tracePt t="45310" x="4308475" y="2417763"/>
          <p14:tracePt t="45325" x="4343400" y="2446338"/>
          <p14:tracePt t="45328" x="4354513" y="2468563"/>
          <p14:tracePt t="45337" x="4365625" y="2503488"/>
          <p14:tracePt t="45342" x="4378325" y="2514600"/>
          <p14:tracePt t="45358" x="4378325" y="2536825"/>
          <p14:tracePt t="45359" x="4378325" y="2560638"/>
          <p14:tracePt t="45366" x="4378325" y="2582863"/>
          <p14:tracePt t="45374" x="4343400" y="2606675"/>
          <p14:tracePt t="45382" x="4292600" y="2635250"/>
          <p14:tracePt t="45392" x="4235450" y="2657475"/>
          <p14:tracePt t="45398" x="4121150" y="2703513"/>
          <p14:tracePt t="45406" x="4022725" y="2736850"/>
          <p14:tracePt t="45413" x="3965575" y="2749550"/>
          <p14:tracePt t="45426" x="3868738" y="2771775"/>
          <p14:tracePt t="45430" x="3778250" y="2782888"/>
          <p14:tracePt t="45439" x="3692525" y="2800350"/>
          <p14:tracePt t="45445" x="3611563" y="2800350"/>
          <p14:tracePt t="45459" x="3536950" y="2800350"/>
          <p14:tracePt t="45462" x="3479800" y="2800350"/>
          <p14:tracePt t="45471" x="3422650" y="2800350"/>
          <p14:tracePt t="45477" x="3371850" y="2782888"/>
          <p14:tracePt t="45493" x="3336925" y="2749550"/>
          <p14:tracePt t="45493" x="3292475" y="2703513"/>
          <p14:tracePt t="45504" x="3268663" y="2668588"/>
          <p14:tracePt t="45509" x="3246438" y="2622550"/>
          <p14:tracePt t="45525" x="3246438" y="2593975"/>
          <p14:tracePt t="45531" x="3222625" y="2549525"/>
          <p14:tracePt t="45533" x="3222625" y="2514600"/>
          <p14:tracePt t="45542" x="3222625" y="2457450"/>
          <p14:tracePt t="45555" x="3222625" y="2417763"/>
          <p14:tracePt t="45558" x="3222625" y="2382838"/>
          <p14:tracePt t="45564" x="3257550" y="2349500"/>
          <p14:tracePt t="45578" x="3292475" y="2303463"/>
          <p14:tracePt t="45778" x="3303588" y="2279650"/>
          <p14:tracePt t="45788" x="3360738" y="2217738"/>
          <p14:tracePt t="45798" x="3422650" y="2160588"/>
          <p14:tracePt t="45806" x="3457575" y="2136775"/>
          <p14:tracePt t="45810" x="3536950" y="2079625"/>
          <p14:tracePt t="45827" x="3622675" y="2039938"/>
          <p14:tracePt t="45828" x="3703638" y="1993900"/>
          <p14:tracePt t="45836" x="3789363" y="1971675"/>
          <p14:tracePt t="45841" x="3846513" y="1960563"/>
          <p14:tracePt t="45849" x="3914775" y="1949450"/>
          <p14:tracePt t="45862" x="3965575" y="1949450"/>
          <p14:tracePt t="45866" x="3989388" y="1949450"/>
          <p14:tracePt t="45873" x="4035425" y="1949450"/>
          <p14:tracePt t="45880" x="4068763" y="1949450"/>
          <p14:tracePt t="45893" x="4092575" y="1949450"/>
          <p14:tracePt t="45897" x="4121150" y="1960563"/>
          <p14:tracePt t="45905" x="4132263" y="1982788"/>
          <p14:tracePt t="45912" x="4154488" y="1993900"/>
          <p14:tracePt t="45927" x="4165600" y="2006600"/>
          <p14:tracePt t="45930" x="4178300" y="2017713"/>
          <p14:tracePt t="45938" x="4189413" y="2039938"/>
          <p14:tracePt t="45944" x="4189413" y="2051050"/>
          <p14:tracePt t="45959" x="4200525" y="2079625"/>
          <p14:tracePt t="45960" x="4200525" y="2103438"/>
          <p14:tracePt t="45970" x="4189413" y="2136775"/>
          <p14:tracePt t="45976" x="4132263" y="2193925"/>
          <p14:tracePt t="45985" x="4046538" y="2251075"/>
          <p14:tracePt t="45994" x="3943350" y="2325688"/>
          <p14:tracePt t="46000" x="3835400" y="2382838"/>
          <p14:tracePt t="46007" x="3714750" y="2446338"/>
          <p14:tracePt t="46015" x="3657600" y="2468563"/>
          <p14:tracePt t="46026" x="3536950" y="2492375"/>
          <p14:tracePt t="46037" x="3435350" y="2525713"/>
          <p14:tracePt t="46040" x="3349625" y="2525713"/>
          <p14:tracePt t="46047" x="3268663" y="2536825"/>
          <p14:tracePt t="46061" x="3194050" y="2536825"/>
          <p14:tracePt t="46063" x="3149600" y="2536825"/>
          <p14:tracePt t="46071" x="3136900" y="2525713"/>
          <p14:tracePt t="46079" x="3079750" y="2503488"/>
          <p14:tracePt t="46093" x="3057525" y="2468563"/>
          <p14:tracePt t="46098" x="3057525" y="2428875"/>
          <p14:tracePt t="46105" x="3057525" y="2393950"/>
          <p14:tracePt t="46110" x="3057525" y="2336800"/>
          <p14:tracePt t="46126" x="3068638" y="2292350"/>
          <p14:tracePt t="46128" x="3114675" y="2228850"/>
          <p14:tracePt t="46136" x="3171825" y="2171700"/>
          <p14:tracePt t="46142" x="3235325" y="2114550"/>
          <p14:tracePt t="46150" x="3314700" y="2051050"/>
          <p14:tracePt t="46160" x="3389313" y="2017713"/>
          <p14:tracePt t="46166" x="3479800" y="1982788"/>
          <p14:tracePt t="46174" x="3549650" y="1960563"/>
          <p14:tracePt t="46181" x="3635375" y="1949450"/>
          <p14:tracePt t="46193" x="3703638" y="1949450"/>
          <p14:tracePt t="46197" x="3778250" y="1949450"/>
          <p14:tracePt t="46205" x="3835400" y="1949450"/>
          <p14:tracePt t="46213" x="3879850" y="1982788"/>
          <p14:tracePt t="46241" x="3925888" y="2017713"/>
          <p14:tracePt t="46242" x="3965575" y="2051050"/>
          <p14:tracePt t="46249" x="3978275" y="2079625"/>
          <p14:tracePt t="46255" x="3989388" y="2092325"/>
          <p14:tracePt t="46260" x="3989388" y="2114550"/>
          <p14:tracePt t="46276" x="4000500" y="2136775"/>
          <p14:tracePt t="46276" x="4000500" y="2160588"/>
          <p14:tracePt t="46287" x="3989388" y="2182813"/>
          <p14:tracePt t="46292" x="3954463" y="2206625"/>
          <p14:tracePt t="46301" x="3903663" y="2228850"/>
          <p14:tracePt t="46311" x="3846513" y="2251075"/>
          <p14:tracePt t="46316" x="3789363" y="2268538"/>
          <p14:tracePt t="46330" x="3714750" y="2279650"/>
          <p14:tracePt t="46334" x="3692525" y="2292350"/>
          <p14:tracePt t="46340" x="3635375" y="2292350"/>
          <p14:tracePt t="46359" x="3589338" y="2292350"/>
          <p14:tracePt t="46360" x="3549650" y="2292350"/>
          <p14:tracePt t="46366" x="3525838" y="2292350"/>
          <p14:tracePt t="46372" x="3503613" y="2279650"/>
          <p14:tracePt t="46379" x="3492500" y="2279650"/>
          <p14:tracePt t="46393" x="3492500" y="2268538"/>
          <p14:tracePt t="46396" x="3479800" y="2251075"/>
          <p14:tracePt t="46405" x="3479800" y="2239963"/>
          <p14:tracePt t="46411" x="3479800" y="2228850"/>
          <p14:tracePt t="46427" x="3492500" y="2217738"/>
          <p14:tracePt t="46428" x="3514725" y="2206625"/>
          <p14:tracePt t="46440" x="3560763" y="2182813"/>
          <p14:tracePt t="46443" x="3600450" y="2171700"/>
          <p14:tracePt t="46459" x="3657600" y="2149475"/>
          <p14:tracePt t="46460" x="3714750" y="2136775"/>
          <p14:tracePt t="46467" x="3789363" y="2136775"/>
          <p14:tracePt t="46474" x="3846513" y="2136775"/>
          <p14:tracePt t="46483" x="3925888" y="2136775"/>
          <p14:tracePt t="46511" x="4057650" y="2136775"/>
          <p14:tracePt t="46512" x="4103688" y="2149475"/>
          <p14:tracePt t="46520" x="4132263" y="2160588"/>
          <p14:tracePt t="46524" x="4200525" y="2206625"/>
          <p14:tracePt t="46543" x="4211638" y="2217738"/>
          <p14:tracePt t="46544" x="4246563" y="2251075"/>
          <p14:tracePt t="46548" x="4268788" y="2279650"/>
          <p14:tracePt t="46555" x="4279900" y="2292350"/>
          <p14:tracePt t="46562" x="4292600" y="2314575"/>
          <p14:tracePt t="46577" x="4308475" y="2325688"/>
          <p14:tracePt t="46578" x="4308475" y="2349500"/>
          <p14:tracePt t="46588" x="4308475" y="2360613"/>
          <p14:tracePt t="46600" x="4308475" y="2371725"/>
          <p14:tracePt t="46606" x="4308475" y="2382838"/>
          <p14:tracePt t="46628" x="4257675" y="2393950"/>
          <p14:tracePt t="46630" x="4211638" y="2406650"/>
          <p14:tracePt t="46638" x="4154488" y="2406650"/>
          <p14:tracePt t="46643" x="4079875" y="2417763"/>
          <p14:tracePt t="46663" x="3835400" y="2417763"/>
          <p14:tracePt t="46669" x="3714750" y="2417763"/>
          <p14:tracePt t="46676" x="3646488" y="2417763"/>
          <p14:tracePt t="46682" x="3536950" y="2417763"/>
          <p14:tracePt t="46706" x="3349625" y="2406650"/>
          <p14:tracePt t="46708" x="3268663" y="2382838"/>
          <p14:tracePt t="46722" x="3211513" y="2360613"/>
          <p14:tracePt t="46725" x="3149600" y="2325688"/>
          <p14:tracePt t="46748" x="3114675" y="2292350"/>
          <p14:tracePt t="46751" x="3079750" y="2217738"/>
          <p14:tracePt t="46755" x="3068638" y="2171700"/>
          <p14:tracePt t="46766" x="3057525" y="2125663"/>
          <p14:tracePt t="46782" x="3057525" y="2063750"/>
          <p14:tracePt t="46789" x="3057525" y="1993900"/>
          <p14:tracePt t="46792" x="3057525" y="1936750"/>
          <p14:tracePt t="46794" x="3057525" y="1874838"/>
          <p14:tracePt t="46818" x="3057525" y="1839913"/>
          <p14:tracePt t="46820" x="3068638" y="1771650"/>
          <p14:tracePt t="46828" x="3092450" y="1725613"/>
          <p14:tracePt t="46839" x="3114675" y="1697038"/>
          <p14:tracePt t="46841" x="3149600" y="1674813"/>
          <p14:tracePt t="46851" x="3194050" y="1663700"/>
          <p14:tracePt t="46892" x="3371850" y="1639888"/>
          <p14:tracePt t="46899" x="3600450" y="1639888"/>
          <p14:tracePt t="46907" x="3692525" y="1639888"/>
          <p14:tracePt t="46909" x="3778250" y="1663700"/>
          <p14:tracePt t="46911" x="3835400" y="1685925"/>
          <p14:tracePt t="46933" x="3903663" y="1708150"/>
          <p14:tracePt t="46937" x="3965575" y="1736725"/>
          <p14:tracePt t="46939" x="4011613" y="1760538"/>
          <p14:tracePt t="46950" x="4035425" y="1771650"/>
          <p14:tracePt t="46964" x="4057650" y="1793875"/>
          <p14:tracePt t="46967" x="4092575" y="1806575"/>
          <p14:tracePt t="46970" x="4103688" y="1817688"/>
          <p14:tracePt t="46986" x="4132263" y="1828800"/>
          <p14:tracePt t="46998" x="4132263" y="1839913"/>
          <p14:tracePt t="47001" x="4143375" y="1885950"/>
          <p14:tracePt t="47012" x="4132263" y="1914525"/>
          <p14:tracePt t="47015" x="4079875" y="1949450"/>
          <p14:tracePt t="47032" x="3903663" y="2051050"/>
          <p14:tracePt t="47040" x="3811588" y="2103438"/>
          <p14:tracePt t="47047" x="3679825" y="2149475"/>
          <p14:tracePt t="47065" x="3492500" y="2206625"/>
          <p14:tracePt t="47073" x="3371850" y="2228850"/>
          <p14:tracePt t="47078" x="3257550" y="2251075"/>
          <p14:tracePt t="47094" x="3160713" y="2279650"/>
          <p14:tracePt t="47096" x="3057525" y="2292350"/>
          <p14:tracePt t="47106" x="2960688" y="2292350"/>
          <p14:tracePt t="47110" x="2892425" y="2292350"/>
          <p14:tracePt t="47116" x="2857500" y="2292350"/>
          <p14:tracePt t="47132" x="2806700" y="2292350"/>
          <p14:tracePt t="47133" x="2771775" y="2292350"/>
          <p14:tracePt t="47140" x="2749550" y="2279650"/>
          <p14:tracePt t="47149" x="2725738" y="2268538"/>
          <p14:tracePt t="47163" x="2714625" y="2251075"/>
          <p14:tracePt t="47164" x="2703513" y="2217738"/>
          <p14:tracePt t="47173" x="2703513" y="2193925"/>
          <p14:tracePt t="47180" x="2703513" y="2171700"/>
          <p14:tracePt t="47195" x="2725738" y="2136775"/>
          <p14:tracePt t="47196" x="2771775" y="2103438"/>
          <p14:tracePt t="47205" x="2828925" y="2063750"/>
          <p14:tracePt t="47211" x="2892425" y="2028825"/>
          <p14:tracePt t="47228" x="3046413" y="1960563"/>
          <p14:tracePt t="47237" x="3125788" y="1949450"/>
          <p14:tracePt t="47243" x="3279775" y="1925638"/>
          <p14:tracePt t="47251" x="3325813" y="1925638"/>
          <p14:tracePt t="47262" x="3435350" y="1914525"/>
          <p14:tracePt t="47267" x="3514725" y="1914525"/>
          <p14:tracePt t="47274" x="3692525" y="1914525"/>
          <p14:tracePt t="47282" x="3754438" y="1914525"/>
          <p14:tracePt t="47296" x="3846513" y="1914525"/>
          <p14:tracePt t="47305" x="3925888" y="1925638"/>
          <p14:tracePt t="47306" x="4000500" y="1949450"/>
          <p14:tracePt t="47314" x="4068763" y="1971675"/>
          <p14:tracePt t="47327" x="4121150" y="1993900"/>
          <p14:tracePt t="47331" x="4165600" y="2017713"/>
          <p14:tracePt t="47339" x="4200525" y="2039938"/>
          <p14:tracePt t="47345" x="4222750" y="2079625"/>
          <p14:tracePt t="47361" x="4246563" y="2125663"/>
          <p14:tracePt t="47362" x="4257675" y="2160588"/>
          <p14:tracePt t="47372" x="4257675" y="2206625"/>
          <p14:tracePt t="47377" x="4257675" y="2251075"/>
          <p14:tracePt t="47394" x="4257675" y="2314575"/>
          <p14:tracePt t="47400" x="4257675" y="2360613"/>
          <p14:tracePt t="47408" x="4189413" y="2457450"/>
          <p14:tracePt t="47410" x="4103688" y="2525713"/>
          <p14:tracePt t="47417" x="4000500" y="2606675"/>
          <p14:tracePt t="47425" x="3943350" y="2635250"/>
          <p14:tracePt t="47433" x="3822700" y="2703513"/>
          <p14:tracePt t="47446" x="3714750" y="2749550"/>
          <p14:tracePt t="47450" x="3600450" y="2782888"/>
          <p14:tracePt t="47456" x="3503613" y="2811463"/>
          <p14:tracePt t="47464" x="3411538" y="2811463"/>
          <p14:tracePt t="47477" x="3314700" y="2822575"/>
          <p14:tracePt t="47481" x="3246438" y="2822575"/>
          <p14:tracePt t="47489" x="3182938" y="2822575"/>
          <p14:tracePt t="47496" x="3136900" y="2811463"/>
          <p14:tracePt t="47512" x="3092450" y="2800350"/>
          <p14:tracePt t="47512" x="3079750" y="2771775"/>
          <p14:tracePt t="47522" x="3006725" y="2725738"/>
          <p14:tracePt t="47528" x="2982913" y="2703513"/>
          <p14:tracePt t="47544" x="2960688" y="2668588"/>
          <p14:tracePt t="47545" x="2936875" y="2635250"/>
          <p14:tracePt t="47554" x="2925763" y="2582863"/>
          <p14:tracePt t="47559" x="2914650" y="2549525"/>
          <p14:tracePt t="47567" x="2914650" y="2525713"/>
          <p14:tracePt t="47578" x="2903538" y="2492375"/>
          <p14:tracePt t="47583" x="2903538" y="2457450"/>
          <p14:tracePt t="47591" x="2903538" y="2417763"/>
          <p14:tracePt t="47599" x="2903538" y="2382838"/>
          <p14:tracePt t="47612" x="2903538" y="2360613"/>
          <p14:tracePt t="47615" x="2914650" y="2303463"/>
          <p14:tracePt t="47623" x="2936875" y="2279650"/>
          <p14:tracePt t="47631" x="2960688" y="2239963"/>
          <p14:tracePt t="47644" x="2982913" y="2217738"/>
          <p14:tracePt t="47647" x="3035300" y="2182813"/>
          <p14:tracePt t="47655" x="3068638" y="2160588"/>
          <p14:tracePt t="47671" x="3114675" y="2136775"/>
          <p14:tracePt t="47674" x="3171825" y="2114550"/>
          <p14:tracePt t="47694" x="3235325" y="2103438"/>
          <p14:tracePt t="47695" x="3360738" y="2103438"/>
          <p14:tracePt t="47704" x="3435350" y="2103438"/>
          <p14:tracePt t="47710" x="3549650" y="2103438"/>
          <p14:tracePt t="47725" x="3657600" y="2103438"/>
          <p14:tracePt t="47729" x="3778250" y="2114550"/>
          <p14:tracePt t="47734" x="3892550" y="2125663"/>
          <p14:tracePt t="47741" x="3954463" y="2136775"/>
          <p14:tracePt t="47749" x="4132263" y="2171700"/>
          <p14:tracePt t="47761" x="4189413" y="2182813"/>
          <p14:tracePt t="47766" x="4292600" y="2206625"/>
          <p14:tracePt t="47773" x="4389438" y="2228850"/>
          <p14:tracePt t="47781" x="4468813" y="2268538"/>
          <p14:tracePt t="47796" x="4497388" y="2279650"/>
          <p14:tracePt t="47800" x="4578350" y="2325688"/>
          <p14:tracePt t="47807" x="4589463" y="2336800"/>
          <p14:tracePt t="47813" x="4635500" y="2393950"/>
          <p14:tracePt t="47829" x="4657725" y="2428875"/>
          <p14:tracePt t="47830" x="4657725" y="2468563"/>
          <p14:tracePt t="47839" x="4675188" y="2503488"/>
          <p14:tracePt t="47844" x="4675188" y="2536825"/>
          <p14:tracePt t="47862" x="4657725" y="2571750"/>
          <p14:tracePt t="47863" x="4635500" y="2606675"/>
          <p14:tracePt t="47871" x="4578350" y="2657475"/>
          <p14:tracePt t="47876" x="4532313" y="2692400"/>
          <p14:tracePt t="47884" x="4468813" y="2714625"/>
          <p14:tracePt t="47897" x="4411663" y="2736850"/>
          <p14:tracePt t="47901" x="4354513" y="2760663"/>
          <p14:tracePt t="47908" x="4279900" y="2771775"/>
          <p14:tracePt t="47916" x="4211638" y="2782888"/>
          <p14:tracePt t="47931" x="4143375" y="2782888"/>
          <p14:tracePt t="47934" x="4057650" y="2800350"/>
          <p14:tracePt t="47941" x="3978275" y="2800350"/>
          <p14:tracePt t="47948" x="3879850" y="2800350"/>
          <p14:tracePt t="47967" x="3714750" y="2800350"/>
          <p14:tracePt t="47976" x="3635375" y="2800350"/>
          <p14:tracePt t="47982" x="3549650" y="2800350"/>
          <p14:tracePt t="47991" x="3479800" y="2771775"/>
          <p14:tracePt t="48000" x="3411538" y="2749550"/>
          <p14:tracePt t="48014" x="3336925" y="2714625"/>
          <p14:tracePt t="48024" x="3292475" y="2703513"/>
          <p14:tracePt t="48029" x="3268663" y="2679700"/>
          <p14:tracePt t="48046" x="3246438" y="2657475"/>
          <p14:tracePt t="48048" x="3222625" y="2635250"/>
          <p14:tracePt t="48061" x="3211513" y="2606675"/>
          <p14:tracePt t="48063" x="3194050" y="2571750"/>
          <p14:tracePt t="48073" x="3194050" y="2536825"/>
          <p14:tracePt t="48076" x="3194050" y="2503488"/>
          <p14:tracePt t="48083" x="3211513" y="2468563"/>
          <p14:tracePt t="48097" x="3235325" y="2428875"/>
          <p14:tracePt t="48099" x="3268663" y="2382838"/>
          <p14:tracePt t="48108" x="3303588" y="2349500"/>
          <p14:tracePt t="48114" x="3336925" y="2314575"/>
          <p14:tracePt t="48131" x="3422650" y="2251075"/>
          <p14:tracePt t="48140" x="3446463" y="2251075"/>
          <p14:tracePt t="48146" x="3503613" y="2217738"/>
          <p14:tracePt t="48162" x="3549650" y="2206625"/>
          <p14:tracePt t="48163" x="3589338" y="2193925"/>
          <p14:tracePt t="48172" x="3635375" y="2193925"/>
          <p14:tracePt t="48177" x="3679825" y="2182813"/>
          <p14:tracePt t="48195" x="3725863" y="2182813"/>
          <p14:tracePt t="48208" x="3778250" y="2182813"/>
          <p14:tracePt t="48210" x="3879850" y="2182813"/>
          <p14:tracePt t="48217" x="3925888" y="2182813"/>
          <p14:tracePt t="48225" x="3978275" y="2182813"/>
          <p14:tracePt t="48233" x="4022725" y="2193925"/>
          <p14:tracePt t="48245" x="4068763" y="2206625"/>
          <p14:tracePt t="48251" x="4132263" y="2217738"/>
          <p14:tracePt t="48258" x="4178300" y="2239963"/>
          <p14:tracePt t="48264" x="4222750" y="2268538"/>
          <p14:tracePt t="48279" x="4268788" y="2292350"/>
          <p14:tracePt t="48280" x="4332288" y="2314575"/>
          <p14:tracePt t="48289" x="4365625" y="2336800"/>
          <p14:tracePt t="48296" x="4411663" y="2349500"/>
          <p14:tracePt t="48313" x="4435475" y="2360613"/>
          <p14:tracePt t="48314" x="4468813" y="2371725"/>
          <p14:tracePt t="48323" x="4508500" y="2393950"/>
          <p14:tracePt t="48328" x="4532313" y="2406650"/>
          <p14:tracePt t="48345" x="4578350" y="2417763"/>
          <p14:tracePt t="48351" x="4589463" y="2428875"/>
          <p14:tracePt t="48367" x="4600575" y="2428875"/>
          <p14:tracePt t="48378" x="4600575" y="2446338"/>
          <p14:tracePt t="48427" x="4578350" y="2446338"/>
          <p14:tracePt t="48431" x="4565650" y="2446338"/>
          <p14:tracePt t="48439" x="4532313" y="2428875"/>
          <p14:tracePt t="48446" x="4497388" y="2417763"/>
          <p14:tracePt t="48461" x="4468813" y="2393950"/>
          <p14:tracePt t="48476" x="4422775" y="2382838"/>
          <p14:tracePt t="48481" x="4321175" y="2336800"/>
          <p14:tracePt t="48489" x="4257675" y="2314575"/>
          <p14:tracePt t="48494" x="4200525" y="2292350"/>
          <p14:tracePt t="48511" x="4143375" y="2268538"/>
          <p14:tracePt t="48512" x="4057650" y="2239963"/>
          <p14:tracePt t="48517" x="3989388" y="2206625"/>
          <p14:tracePt t="48526" x="3925888" y="2171700"/>
          <p14:tracePt t="48533" x="3857625" y="2149475"/>
          <p14:tracePt t="48545" x="3811588" y="2114550"/>
          <p14:tracePt t="48550" x="3789363" y="2103438"/>
          <p14:tracePt t="48557" x="3736975" y="2079625"/>
          <p14:tracePt t="48565" x="3714750" y="2051050"/>
          <p14:tracePt t="48578" x="3692525" y="2028825"/>
          <p14:tracePt t="48582" x="3668713" y="2006600"/>
          <p14:tracePt t="48589" x="3646488" y="1993900"/>
          <p14:tracePt t="48597" x="3635375" y="1982788"/>
          <p14:tracePt t="48612" x="3635375" y="1971675"/>
          <p14:tracePt t="48613" x="3635375" y="1960563"/>
          <p14:tracePt t="48623" x="3635375" y="1949450"/>
          <p14:tracePt t="48925" x="3611563" y="1949450"/>
          <p14:tracePt t="48929" x="3600450" y="1949450"/>
          <p14:tracePt t="48938" x="3578225" y="1949450"/>
          <p14:tracePt t="48944" x="3549650" y="1949450"/>
          <p14:tracePt t="48958" x="3536950" y="1960563"/>
          <p14:tracePt t="48962" x="3492500" y="1971675"/>
          <p14:tracePt t="48971" x="3457575" y="1982788"/>
          <p14:tracePt t="48976" x="3422650" y="2006600"/>
          <p14:tracePt t="48984" x="3389313" y="2006600"/>
          <p14:tracePt t="48995" x="3371850" y="2017713"/>
          <p14:tracePt t="49012" x="3303588" y="2051050"/>
          <p14:tracePt t="49016" x="3279775" y="2063750"/>
          <p14:tracePt t="49024" x="3268663" y="2063750"/>
          <p14:tracePt t="49032" x="3246438" y="2079625"/>
          <p14:tracePt t="49044" x="3235325" y="2079625"/>
          <p14:tracePt t="49048" x="3235325" y="2092325"/>
          <p14:tracePt t="49055" x="3222625" y="2092325"/>
          <p14:tracePt t="49104" x="3222625" y="2079625"/>
          <p14:tracePt t="49111" x="3222625" y="2063750"/>
          <p14:tracePt t="49122" x="3222625" y="2051050"/>
          <p14:tracePt t="49134" x="3222625" y="2039938"/>
          <p14:tracePt t="49150" x="3222625" y="2028825"/>
          <p14:tracePt t="49158" x="3246438" y="2028825"/>
          <p14:tracePt t="49166" x="3268663" y="2028825"/>
          <p14:tracePt t="49176" x="3303588" y="2028825"/>
          <p14:tracePt t="49182" x="3336925" y="2028825"/>
          <p14:tracePt t="49190" x="3371850" y="2028825"/>
          <p14:tracePt t="49198" x="3435350" y="2028825"/>
          <p14:tracePt t="49209" x="3479800" y="2028825"/>
          <p14:tracePt t="49214" x="3536950" y="2028825"/>
          <p14:tracePt t="49222" x="3589338" y="2028825"/>
          <p14:tracePt t="49229" x="3646488" y="2028825"/>
          <p14:tracePt t="49243" x="3692525" y="2028825"/>
          <p14:tracePt t="49246" x="3736975" y="2051050"/>
          <p14:tracePt t="49255" x="3765550" y="2051050"/>
          <p14:tracePt t="49261" x="3789363" y="2079625"/>
          <p14:tracePt t="49276" x="3822700" y="2092325"/>
          <p14:tracePt t="49278" x="3835400" y="2103438"/>
          <p14:tracePt t="49294" x="3868738" y="2136775"/>
          <p14:tracePt t="49301" x="3868738" y="2160588"/>
          <p14:tracePt t="49309" x="3879850" y="2171700"/>
          <p14:tracePt t="49317" x="3879850" y="2206625"/>
          <p14:tracePt t="49327" x="3879850" y="2228850"/>
          <p14:tracePt t="49333" x="3846513" y="2251075"/>
          <p14:tracePt t="49340" x="3811588" y="2279650"/>
          <p14:tracePt t="49349" x="3765550" y="2303463"/>
          <p14:tracePt t="49361" x="3714750" y="2336800"/>
          <p14:tracePt t="49365" x="3668713" y="2360613"/>
          <p14:tracePt t="49372" x="3622675" y="2371725"/>
          <p14:tracePt t="49380" x="3578225" y="2393950"/>
          <p14:tracePt t="49394" x="3503613" y="2406650"/>
          <p14:tracePt t="49398" x="3457575" y="2406650"/>
          <p14:tracePt t="49405" x="3400425" y="2417763"/>
          <p14:tracePt t="49412" x="3349625" y="2417763"/>
          <p14:tracePt t="49427" x="3292475" y="2417763"/>
          <p14:tracePt t="49429" x="3222625" y="2417763"/>
          <p14:tracePt t="49440" x="3160713" y="2417763"/>
          <p14:tracePt t="49444" x="3103563" y="2406650"/>
          <p14:tracePt t="49459" x="3046413" y="2393950"/>
          <p14:tracePt t="49460" x="3006725" y="2371725"/>
          <p14:tracePt t="49467" x="2960688" y="2336800"/>
          <p14:tracePt t="49475" x="2914650" y="2314575"/>
          <p14:tracePt t="49483" x="2903538" y="2292350"/>
          <p14:tracePt t="49494" x="2868613" y="2239963"/>
          <p14:tracePt t="49499" x="2868613" y="2228850"/>
          <p14:tracePt t="49507" x="2846388" y="2171700"/>
          <p14:tracePt t="49515" x="2846388" y="2136775"/>
          <p14:tracePt t="49526" x="2846388" y="2103438"/>
          <p14:tracePt t="49531" x="2846388" y="2063750"/>
          <p14:tracePt t="49556" x="2925763" y="1971675"/>
          <p14:tracePt t="49557" x="2982913" y="1903413"/>
          <p14:tracePt t="49562" x="3057525" y="1851025"/>
          <p14:tracePt t="49577" x="3136900" y="1806575"/>
          <p14:tracePt t="49581" x="3222625" y="1771650"/>
          <p14:tracePt t="49588" x="3303588" y="1736725"/>
          <p14:tracePt t="49594" x="3389313" y="1697038"/>
          <p14:tracePt t="49610" x="3468688" y="1685925"/>
          <p14:tracePt t="49611" x="3549650" y="1685925"/>
          <p14:tracePt t="49618" x="3635375" y="1685925"/>
          <p14:tracePt t="49626" x="3714750" y="1685925"/>
          <p14:tracePt t="49634" x="3789363" y="1685925"/>
          <p14:tracePt t="49644" x="3857625" y="1685925"/>
          <p14:tracePt t="49649" x="3914775" y="1697038"/>
          <p14:tracePt t="49657" x="3978275" y="1725613"/>
          <p14:tracePt t="49665" x="4022725" y="1749425"/>
          <p14:tracePt t="49677" x="4079875" y="1782763"/>
          <p14:tracePt t="49681" x="4121150" y="1806575"/>
          <p14:tracePt t="49689" x="4132263" y="1817688"/>
          <p14:tracePt t="49696" x="4165600" y="1839913"/>
          <p14:tracePt t="49711" x="4200525" y="1863725"/>
          <p14:tracePt t="49714" x="4222750" y="1903413"/>
          <p14:tracePt t="49722" x="4235450" y="1925638"/>
          <p14:tracePt t="49728" x="4257675" y="1971675"/>
          <p14:tracePt t="49744" x="4257675" y="1993900"/>
          <p14:tracePt t="49745" x="4257675" y="2039938"/>
          <p14:tracePt t="49755" x="4257675" y="2079625"/>
          <p14:tracePt t="49760" x="4235450" y="2114550"/>
          <p14:tracePt t="49776" x="4165600" y="2193925"/>
          <p14:tracePt t="49777" x="4079875" y="2251075"/>
          <p14:tracePt t="49784" x="3989388" y="2303463"/>
          <p14:tracePt t="49792" x="3925888" y="2325688"/>
          <p14:tracePt t="49810" x="3846513" y="2360613"/>
          <p14:tracePt t="49812" x="3754438" y="2393950"/>
          <p14:tracePt t="49817" x="3657600" y="2417763"/>
          <p14:tracePt t="49828" x="3578225" y="2428875"/>
          <p14:tracePt t="49834" x="3479800" y="2446338"/>
          <p14:tracePt t="49840" x="3400425" y="2446338"/>
          <p14:tracePt t="49847" x="3303588" y="2457450"/>
          <p14:tracePt t="49862" x="3235325" y="2457450"/>
          <p14:tracePt t="49863" x="3149600" y="2457450"/>
          <p14:tracePt t="49873" x="3079750" y="2457450"/>
          <p14:tracePt t="49879" x="2994025" y="2457450"/>
          <p14:tracePt t="49896" x="2857500" y="2457450"/>
          <p14:tracePt t="49906" x="2806700" y="2446338"/>
          <p14:tracePt t="49911" x="2782888" y="2428875"/>
          <p14:tracePt t="49929" x="2714625" y="2406650"/>
          <p14:tracePt t="49938" x="2703513" y="2382838"/>
          <p14:tracePt t="49943" x="2679700" y="2371725"/>
          <p14:tracePt t="49951" x="2668588" y="2360613"/>
          <p14:tracePt t="49964" x="2668588" y="2325688"/>
          <p14:tracePt t="49970" x="2668588" y="2314575"/>
          <p14:tracePt t="49974" x="2668588" y="2279650"/>
          <p14:tracePt t="49983" x="2679700" y="2251075"/>
          <p14:tracePt t="49997" x="2725738" y="2206625"/>
          <p14:tracePt t="50001" x="2760663" y="2182813"/>
          <p14:tracePt t="50008" x="2817813" y="2136775"/>
          <p14:tracePt t="50015" x="2879725" y="2103438"/>
          <p14:tracePt t="50030" x="3035300" y="2028825"/>
          <p14:tracePt t="50040" x="3114675" y="2017713"/>
          <p14:tracePt t="50046" x="3211513" y="2006600"/>
          <p14:tracePt t="50063" x="3371850" y="1993900"/>
          <p14:tracePt t="50081" x="3560763" y="1993900"/>
          <p14:tracePt t="50089" x="3646488" y="1993900"/>
          <p14:tracePt t="50093" x="3736975" y="2006600"/>
          <p14:tracePt t="50111" x="3822700" y="2028825"/>
          <p14:tracePt t="50113" x="3892550" y="2063750"/>
          <p14:tracePt t="50121" x="3954463" y="2092325"/>
          <p14:tracePt t="50128" x="4011613" y="2125663"/>
          <p14:tracePt t="50146" x="4079875" y="2160588"/>
          <p14:tracePt t="50148" x="4132263" y="2193925"/>
          <p14:tracePt t="50150" x="4178300" y="2217738"/>
          <p14:tracePt t="50157" x="4222750" y="2251075"/>
          <p14:tracePt t="50165" x="4235450" y="2268538"/>
          <p14:tracePt t="50181" x="4268788" y="2292350"/>
          <p14:tracePt t="50182" x="4292600" y="2325688"/>
          <p14:tracePt t="50190" x="4321175" y="2336800"/>
          <p14:tracePt t="50196" x="4343400" y="2360613"/>
          <p14:tracePt t="50213" x="4378325" y="2393950"/>
          <p14:tracePt t="50223" x="4378325" y="2406650"/>
          <p14:tracePt t="50228" x="4378325" y="2417763"/>
          <p14:tracePt t="50245" x="4378325" y="2428875"/>
          <p14:tracePt t="50246" x="4378325" y="2446338"/>
          <p14:tracePt t="50254" x="4365625" y="2457450"/>
          <p14:tracePt t="50260" x="4332288" y="2468563"/>
          <p14:tracePt t="50267" x="4268788" y="2479675"/>
          <p14:tracePt t="50280" x="4211638" y="2492375"/>
          <p14:tracePt t="50287" x="4154488" y="2492375"/>
          <p14:tracePt t="50292" x="4079875" y="2492375"/>
          <p14:tracePt t="50299" x="4011613" y="2492375"/>
          <p14:tracePt t="50313" x="3943350" y="2492375"/>
          <p14:tracePt t="50316" x="3868738" y="2479675"/>
          <p14:tracePt t="50323" x="3789363" y="2446338"/>
          <p14:tracePt t="50330" x="3714750" y="2417763"/>
          <p14:tracePt t="50346" x="3646488" y="2371725"/>
          <p14:tracePt t="50350" x="3589338" y="2336800"/>
          <p14:tracePt t="50356" x="3514725" y="2303463"/>
          <p14:tracePt t="50362" x="3435350" y="2251075"/>
          <p14:tracePt t="50378" x="3303588" y="2160588"/>
          <p14:tracePt t="50389" x="3246438" y="2125663"/>
          <p14:tracePt t="50394" x="3194050" y="2092325"/>
          <p14:tracePt t="50411" x="3149600" y="2051050"/>
          <p14:tracePt t="50413" x="3125788" y="2028825"/>
          <p14:tracePt t="50420" x="3068638" y="1982788"/>
          <p14:tracePt t="50426" x="3057525" y="1960563"/>
          <p14:tracePt t="50434" x="3035300" y="1936750"/>
          <p14:tracePt t="50447" x="3006725" y="1903413"/>
          <p14:tracePt t="50451" x="2994025" y="1874838"/>
          <p14:tracePt t="50457" x="2994025" y="1851025"/>
          <p14:tracePt t="50465" x="2994025" y="1828800"/>
          <p14:tracePt t="50478" x="2994025" y="1793875"/>
          <p14:tracePt t="50481" x="2994025" y="1771650"/>
          <p14:tracePt t="50490" x="2994025" y="1749425"/>
          <p14:tracePt t="50497" x="3022600" y="1725613"/>
          <p14:tracePt t="50513" x="3057525" y="1697038"/>
          <p14:tracePt t="50517" x="3092450" y="1685925"/>
          <p14:tracePt t="50523" x="3149600" y="1663700"/>
          <p14:tracePt t="50528" x="3222625" y="1639888"/>
          <p14:tracePt t="50545" x="3349625" y="1628775"/>
          <p14:tracePt t="50555" x="3411538" y="1617663"/>
          <p14:tracePt t="50560" x="3468688" y="1617663"/>
          <p14:tracePt t="50577" x="3536950" y="1617663"/>
          <p14:tracePt t="50578" x="3600450" y="1617663"/>
          <p14:tracePt t="50584" x="3668713" y="1617663"/>
          <p14:tracePt t="50592" x="3714750" y="1628775"/>
          <p14:tracePt t="50599" x="3736975" y="1628775"/>
          <p14:tracePt t="50612" x="3811588" y="1651000"/>
          <p14:tracePt t="50616" x="3835400" y="1663700"/>
          <p14:tracePt t="50624" x="3892550" y="1685925"/>
          <p14:tracePt t="50632" x="3903663" y="1697038"/>
          <p14:tracePt t="50645" x="3943350" y="1725613"/>
          <p14:tracePt t="50650" x="3965575" y="1749425"/>
          <p14:tracePt t="50658" x="3989388" y="1760538"/>
          <p14:tracePt t="50663" x="4000500" y="1782763"/>
          <p14:tracePt t="50678" x="4022725" y="1806575"/>
          <p14:tracePt t="50679" x="4035425" y="1817688"/>
          <p14:tracePt t="50689" x="4046538" y="1839913"/>
          <p14:tracePt t="50695" x="4057650" y="1851025"/>
          <p14:tracePt t="50711" x="4068763" y="1863725"/>
          <p14:tracePt t="50713" x="4068763" y="1874838"/>
          <p14:tracePt t="50720" x="4079875" y="1885950"/>
          <p14:tracePt t="50726" x="4079875" y="1903413"/>
          <p14:tracePt t="50734" x="4079875" y="1914525"/>
          <p14:tracePt t="50750" x="4079875" y="1925638"/>
          <p14:tracePt t="50766" x="4079875" y="1936750"/>
          <p14:tracePt t="50782" x="4068763" y="1936750"/>
          <p14:tracePt t="50790" x="4068763" y="1949450"/>
          <p14:tracePt t="50798" x="4057650" y="1949450"/>
          <p14:tracePt t="50811" x="4057650" y="1960563"/>
          <p14:tracePt t="50814" x="4046538" y="1960563"/>
          <p14:tracePt t="50822" x="4035425" y="1971675"/>
          <p14:tracePt t="50829" x="4011613" y="1971675"/>
          <p14:tracePt t="50845" x="4000500" y="1982788"/>
          <p14:tracePt t="50846" x="3989388" y="1982788"/>
          <p14:tracePt t="50854" x="3978275" y="1993900"/>
          <p14:tracePt t="50879" x="3965575" y="1993900"/>
          <p14:tracePt t="50880" x="3954463" y="2006600"/>
          <p14:tracePt t="50932" x="3943350" y="2006600"/>
          <p14:tracePt t="50940" x="3943350" y="1993900"/>
          <p14:tracePt t="51336" x="3914775" y="1993900"/>
          <p14:tracePt t="51353" x="3892550" y="1993900"/>
          <p14:tracePt t="51359" x="3879850" y="1993900"/>
          <p14:tracePt t="51367" x="3857625" y="2006600"/>
          <p14:tracePt t="51383" x="3835400" y="2017713"/>
          <p14:tracePt t="51399" x="3822700" y="2017713"/>
          <p14:tracePt t="51413" x="3811588" y="2028825"/>
          <p14:tracePt t="51417" x="3800475" y="2028825"/>
          <p14:tracePt t="51431" x="3789363" y="2028825"/>
          <p14:tracePt t="51444" x="3778250" y="2028825"/>
          <p14:tracePt t="51455" x="3765550" y="2028825"/>
          <p14:tracePt t="51462" x="3754438" y="2028825"/>
          <p14:tracePt t="51476" x="3736975" y="2017713"/>
          <p14:tracePt t="51479" x="3725863" y="2006600"/>
          <p14:tracePt t="51487" x="3714750" y="2006600"/>
          <p14:tracePt t="51494" x="3703638" y="1993900"/>
          <p14:tracePt t="51510" x="3692525" y="1993900"/>
          <p14:tracePt t="51511" x="3679825" y="1982788"/>
          <p14:tracePt t="51520" x="3668713" y="1982788"/>
          <p14:tracePt t="51526" x="3657600" y="1971675"/>
          <p14:tracePt t="51534" x="3646488" y="1971675"/>
          <p14:tracePt t="51544" x="3635375" y="1960563"/>
          <p14:tracePt t="51549" x="3611563" y="1949450"/>
          <p14:tracePt t="51557" x="3589338" y="1949450"/>
          <p14:tracePt t="51565" x="3578225" y="1936750"/>
          <p14:tracePt t="51576" x="3549650" y="1936750"/>
          <p14:tracePt t="51581" x="3525838" y="1936750"/>
          <p14:tracePt t="51590" x="3514725" y="1936750"/>
          <p14:tracePt t="51597" x="3492500" y="1925638"/>
          <p14:tracePt t="51610" x="3468688" y="1925638"/>
          <p14:tracePt t="51613" x="3457575" y="1925638"/>
          <p14:tracePt t="51621" x="3446463" y="1925638"/>
          <p14:tracePt t="51629" x="3435350" y="1925638"/>
          <p14:tracePt t="51644" x="3422650" y="1925638"/>
          <p14:tracePt t="51654" x="3422650" y="1936750"/>
          <p14:tracePt t="51675" x="3411538" y="1936750"/>
          <p14:tracePt t="51684" x="3400425" y="1949450"/>
          <p14:tracePt t="51700" x="3389313" y="1960563"/>
          <p14:tracePt t="51711" x="3371850" y="1960563"/>
          <p14:tracePt t="51716" x="3360738" y="1960563"/>
          <p14:tracePt t="51724" x="3360738" y="1971675"/>
          <p14:tracePt t="51743" x="3349625" y="1971675"/>
          <p14:tracePt t="51763" x="3336925" y="1971675"/>
          <p14:tracePt t="51777" x="3336925" y="1982788"/>
          <p14:tracePt t="51780" x="3325813" y="1982788"/>
          <p14:tracePt t="51835" x="3325813" y="1971675"/>
          <p14:tracePt t="51842" x="3336925" y="1971675"/>
          <p14:tracePt t="51850" x="3349625" y="1949450"/>
          <p14:tracePt t="51858" x="3389313" y="1925638"/>
          <p14:tracePt t="51866" x="3422650" y="1903413"/>
          <p14:tracePt t="51877" x="3479800" y="1874838"/>
          <p14:tracePt t="51882" x="3525838" y="1851025"/>
          <p14:tracePt t="51890" x="3560763" y="1828800"/>
          <p14:tracePt t="51898" x="3611563" y="1806575"/>
          <p14:tracePt t="51910" x="3668713" y="1782763"/>
          <p14:tracePt t="51914" x="3703638" y="1771650"/>
          <p14:tracePt t="51922" x="3765550" y="1771650"/>
          <p14:tracePt t="51930" x="3778250" y="1771650"/>
          <p14:tracePt t="51945" x="3822700" y="1771650"/>
          <p14:tracePt t="51948" x="3846513" y="1771650"/>
          <p14:tracePt t="51954" x="3868738" y="1771650"/>
          <p14:tracePt t="51961" x="3892550" y="1771650"/>
          <p14:tracePt t="51978" x="3903663" y="1782763"/>
          <p14:tracePt t="51979" x="3914775" y="1806575"/>
          <p14:tracePt t="51987" x="3925888" y="1817688"/>
          <p14:tracePt t="51993" x="3943350" y="1839913"/>
          <p14:tracePt t="52001" x="3943350" y="1863725"/>
          <p14:tracePt t="52011" x="3943350" y="1885950"/>
          <p14:tracePt t="52017" x="3943350" y="1914525"/>
          <p14:tracePt t="52025" x="3943350" y="1936750"/>
          <p14:tracePt t="52032" x="3914775" y="1971675"/>
          <p14:tracePt t="52043" x="3892550" y="1993900"/>
          <p14:tracePt t="52049" x="3868738" y="2039938"/>
          <p14:tracePt t="52057" x="3835400" y="2092325"/>
          <p14:tracePt t="52064" x="3789363" y="2136775"/>
          <p14:tracePt t="52076" x="3754438" y="2182813"/>
          <p14:tracePt t="52080" x="3714750" y="2228850"/>
          <p14:tracePt t="52090" x="3679825" y="2268538"/>
          <p14:tracePt t="52096" x="3646488" y="2303463"/>
          <p14:tracePt t="52110" x="3611563" y="2336800"/>
          <p14:tracePt t="52113" x="3578225" y="2360613"/>
          <p14:tracePt t="52124" x="3536950" y="2382838"/>
          <p14:tracePt t="52128" x="3525838" y="2382838"/>
          <p14:tracePt t="52143" x="3457575" y="2417763"/>
          <p14:tracePt t="52153" x="3435350" y="2428875"/>
          <p14:tracePt t="52159" x="3411538" y="2428875"/>
          <p14:tracePt t="52167" x="3389313" y="2446338"/>
          <p14:tracePt t="52177" x="3349625" y="2457450"/>
          <p14:tracePt t="52183" x="3325813" y="2457450"/>
          <p14:tracePt t="52191" x="3292475" y="2457450"/>
          <p14:tracePt t="52199" x="3268663" y="2468563"/>
          <p14:tracePt t="52213" x="3235325" y="2468563"/>
          <p14:tracePt t="52216" x="3211513" y="2468563"/>
          <p14:tracePt t="52224" x="3182938" y="2468563"/>
          <p14:tracePt t="52230" x="3149600" y="2468563"/>
          <p14:tracePt t="52244" x="3125788" y="2468563"/>
          <p14:tracePt t="52249" x="3092450" y="2468563"/>
          <p14:tracePt t="52258" x="3079750" y="2468563"/>
          <p14:tracePt t="52262" x="3046413" y="2457450"/>
          <p14:tracePt t="52277" x="3022600" y="2457450"/>
          <p14:tracePt t="52279" x="2994025" y="2446338"/>
          <p14:tracePt t="52291" x="2971800" y="2428875"/>
          <p14:tracePt t="52295" x="2949575" y="2417763"/>
          <p14:tracePt t="52311" x="2914650" y="2382838"/>
          <p14:tracePt t="52318" x="2903538" y="2371725"/>
          <p14:tracePt t="52325" x="2879725" y="2360613"/>
          <p14:tracePt t="52333" x="2879725" y="2349500"/>
          <p14:tracePt t="52344" x="2868613" y="2336800"/>
          <p14:tracePt t="52349" x="2857500" y="2325688"/>
          <p14:tracePt t="52358" x="2857500" y="2314575"/>
          <p14:tracePt t="52365" x="2857500" y="2303463"/>
          <p14:tracePt t="52381" x="2857500" y="2279650"/>
          <p14:tracePt t="52391" x="2857500" y="2268538"/>
          <p14:tracePt t="52397" x="2857500" y="2239963"/>
          <p14:tracePt t="52412" x="2879725" y="2217738"/>
          <p14:tracePt t="52413" x="2903538" y="2206625"/>
          <p14:tracePt t="52421" x="2914650" y="2182813"/>
          <p14:tracePt t="52428" x="2936875" y="2171700"/>
          <p14:tracePt t="52444" x="2960688" y="2160588"/>
          <p14:tracePt t="52445" x="2982913" y="2149475"/>
          <p14:tracePt t="52454" x="2994025" y="2136775"/>
          <p14:tracePt t="52460" x="3022600" y="2125663"/>
          <p14:tracePt t="52475" x="3035300" y="2125663"/>
          <p14:tracePt t="52481" x="3046413" y="2125663"/>
          <p14:tracePt t="52484" x="3057525" y="2125663"/>
          <p14:tracePt t="52495" x="3079750" y="2125663"/>
          <p14:tracePt t="52500" x="3092450" y="2125663"/>
          <p14:tracePt t="52508" x="3103563" y="2125663"/>
          <p14:tracePt t="52515" x="3114675" y="2125663"/>
          <p14:tracePt t="52527" x="3149600" y="2125663"/>
          <p14:tracePt t="52532" x="3160713" y="2125663"/>
          <p14:tracePt t="52541" x="3182938" y="2125663"/>
          <p14:tracePt t="52548" x="3211513" y="2125663"/>
          <p14:tracePt t="52560" x="3235325" y="2125663"/>
          <p14:tracePt t="52563" x="3268663" y="2114550"/>
          <p14:tracePt t="52574" x="3292475" y="2114550"/>
          <p14:tracePt t="52579" x="3314700" y="2114550"/>
          <p14:tracePt t="52593" x="3336925" y="2114550"/>
          <p14:tracePt t="52596" x="3360738" y="2114550"/>
          <p14:tracePt t="52608" x="3389313" y="2114550"/>
          <p14:tracePt t="52611" x="3411538" y="2114550"/>
          <p14:tracePt t="52627" x="3435350" y="2114550"/>
          <p14:tracePt t="52634" x="3457575" y="2114550"/>
          <p14:tracePt t="52642" x="3468688" y="2114550"/>
          <p14:tracePt t="52650" x="3479800" y="2114550"/>
          <p14:tracePt t="52660" x="3492500" y="2125663"/>
          <p14:tracePt t="52666" x="3503613" y="2136775"/>
          <p14:tracePt t="52682" x="3514725" y="2149475"/>
          <p14:tracePt t="52693" x="3514725" y="2160588"/>
          <p14:tracePt t="52698" x="3525838" y="2160588"/>
          <p14:tracePt t="52705" x="3525838" y="2171700"/>
          <p14:tracePt t="52713" x="3525838" y="2182813"/>
          <p14:tracePt t="52726" x="3525838" y="2193925"/>
          <p14:tracePt t="52730" x="3525838" y="2206625"/>
          <p14:tracePt t="52737" x="3525838" y="2228850"/>
          <p14:tracePt t="52750" x="3525838" y="2239963"/>
          <p14:tracePt t="52755" x="3514725" y="2251075"/>
          <p14:tracePt t="52761" x="3503613" y="2279650"/>
          <p14:tracePt t="52777" x="3479800" y="2314575"/>
          <p14:tracePt t="52786" x="3468688" y="2336800"/>
          <p14:tracePt t="52793" x="3457575" y="2349500"/>
          <p14:tracePt t="52800" x="3446463" y="2360613"/>
          <p14:tracePt t="52810" x="3435350" y="2360613"/>
          <p14:tracePt t="52816" x="3422650" y="2371725"/>
          <p14:tracePt t="52832" x="3411538" y="2382838"/>
          <p14:tracePt t="52864" x="3400425" y="2382838"/>
          <p14:tracePt t="52911" x="3389313" y="2382838"/>
          <p14:tracePt t="52959" x="3371850" y="2382838"/>
          <p14:tracePt t="53244" x="3360738" y="2371725"/>
          <p14:tracePt t="53253" x="3360738" y="2360613"/>
          <p14:tracePt t="53259" x="3349625" y="2349500"/>
          <p14:tracePt t="53268" x="3349625" y="2325688"/>
          <p14:tracePt t="53277" x="3349625" y="2314575"/>
          <p14:tracePt t="53284" x="3349625" y="2303463"/>
          <p14:tracePt t="53295" x="3349625" y="2279650"/>
          <p14:tracePt t="53300" x="3336925" y="2251075"/>
          <p14:tracePt t="53309" x="3336925" y="2239963"/>
          <p14:tracePt t="53315" x="3336925" y="2228850"/>
          <p14:tracePt t="53327" x="3336925" y="2217738"/>
          <p14:tracePt t="53331" x="3336925" y="2206625"/>
          <p14:tracePt t="53342" x="3336925" y="2193925"/>
          <p14:tracePt t="53360" x="3336925" y="2182813"/>
          <p14:tracePt t="55359" x="3349625" y="2171700"/>
          <p14:tracePt t="55366" x="3422650" y="2125663"/>
          <p14:tracePt t="55374" x="3468688" y="2092325"/>
          <p14:tracePt t="55382" x="3560763" y="2017713"/>
          <p14:tracePt t="55394" x="3668713" y="1960563"/>
          <p14:tracePt t="55399" x="3778250" y="1914525"/>
          <p14:tracePt t="55405" x="3835400" y="1874838"/>
          <p14:tracePt t="55414" x="3925888" y="1828800"/>
          <p14:tracePt t="55432" x="4103688" y="1736725"/>
          <p14:tracePt t="55438" x="4189413" y="1708150"/>
          <p14:tracePt t="55445" x="4257675" y="1663700"/>
          <p14:tracePt t="55461" x="4321175" y="1639888"/>
          <p14:tracePt t="55462" x="4378325" y="1617663"/>
          <p14:tracePt t="55471" x="4435475" y="1593850"/>
          <p14:tracePt t="55477" x="4446588" y="1582738"/>
          <p14:tracePt t="55493" x="4508500" y="1571625"/>
          <p14:tracePt t="55496" x="4543425" y="1571625"/>
          <p14:tracePt t="55501" x="4578350" y="1560513"/>
          <p14:tracePt t="55510" x="4600575" y="1560513"/>
          <p14:tracePt t="55516" x="4622800" y="1560513"/>
          <p14:tracePt t="55527" x="4646613" y="1560513"/>
          <p14:tracePt t="55533" x="4675188" y="1560513"/>
          <p14:tracePt t="55544" x="4686300" y="1560513"/>
          <p14:tracePt t="55548" x="4708525" y="1560513"/>
          <p14:tracePt t="55560" x="4721225" y="1560513"/>
          <p14:tracePt t="55564" x="4743450" y="1560513"/>
          <p14:tracePt t="55577" x="4754563" y="1571625"/>
          <p14:tracePt t="55581" x="4765675" y="1582738"/>
          <p14:tracePt t="55594" x="4778375" y="1593850"/>
          <p14:tracePt t="55598" x="4789488" y="1606550"/>
          <p14:tracePt t="55611" x="4800600" y="1617663"/>
          <p14:tracePt t="55612" x="4811713" y="1628775"/>
          <p14:tracePt t="55627" x="4822825" y="1651000"/>
          <p14:tracePt t="55628" x="4835525" y="1663700"/>
          <p14:tracePt t="55637" x="4851400" y="1674813"/>
          <p14:tracePt t="55644" x="4851400" y="1685925"/>
          <p14:tracePt t="55651" x="4864100" y="1697038"/>
          <p14:tracePt t="55667" x="4875213" y="1708150"/>
          <p14:tracePt t="55677" x="4875213" y="1725613"/>
          <p14:tracePt t="55682" x="4886325" y="1749425"/>
          <p14:tracePt t="55696" x="4897438" y="1771650"/>
          <p14:tracePt t="55711" x="4908550" y="1828800"/>
          <p14:tracePt t="55714" x="4908550" y="1851025"/>
          <p14:tracePt t="55727" x="4908550" y="1874838"/>
          <p14:tracePt t="55732" x="4908550" y="1914525"/>
          <p14:tracePt t="55744" x="4908550" y="1936750"/>
          <p14:tracePt t="55747" x="4908550" y="1949450"/>
          <p14:tracePt t="55761" x="4908550" y="1971675"/>
          <p14:tracePt t="55764" x="4908550" y="1982788"/>
          <p14:tracePt t="55795" x="4908550" y="1993900"/>
          <p14:tracePt t="55944" x="4908550" y="2006600"/>
          <p14:tracePt t="55954" x="4897438" y="2006600"/>
          <p14:tracePt t="55977" x="4897438" y="2017713"/>
          <p14:tracePt t="55983" x="4886325" y="2039938"/>
          <p14:tracePt t="59230" x="4822825" y="2039938"/>
          <p14:tracePt t="59238" x="4765675" y="2063750"/>
          <p14:tracePt t="59247" x="4721225" y="2079625"/>
          <p14:tracePt t="59259" x="4589463" y="2125663"/>
          <p14:tracePt t="59260" x="4532313" y="2136775"/>
          <p14:tracePt t="59272" x="4435475" y="2171700"/>
          <p14:tracePt t="59276" x="4257675" y="2217738"/>
          <p14:tracePt t="59284" x="4154488" y="2251075"/>
          <p14:tracePt t="59293" x="4092575" y="2268538"/>
          <p14:tracePt t="59300" x="3989388" y="2303463"/>
          <p14:tracePt t="59308" x="3892550" y="2325688"/>
          <p14:tracePt t="59315" x="3846513" y="2325688"/>
          <p14:tracePt t="59326" x="3736975" y="2360613"/>
          <p14:tracePt t="59331" x="3668713" y="2382838"/>
          <p14:tracePt t="59339" x="3622675" y="2382838"/>
          <p14:tracePt t="59347" x="3549650" y="2393950"/>
          <p14:tracePt t="59359" x="3514725" y="2406650"/>
          <p14:tracePt t="59364" x="3457575" y="2417763"/>
          <p14:tracePt t="59371" x="3435350" y="2417763"/>
          <p14:tracePt t="59380" x="3389313" y="2417763"/>
          <p14:tracePt t="59392" x="3336925" y="2428875"/>
          <p14:tracePt t="59397" x="3303588" y="2428875"/>
          <p14:tracePt t="59404" x="3257550" y="2446338"/>
          <p14:tracePt t="59413" x="3211513" y="2446338"/>
          <p14:tracePt t="59425" x="3160713" y="2457450"/>
          <p14:tracePt t="59430" x="3114675" y="2457450"/>
          <p14:tracePt t="59447" x="3046413" y="2457450"/>
          <p14:tracePt t="59451" x="3006725" y="2468563"/>
          <p14:tracePt t="59458" x="2960688" y="2468563"/>
          <p14:tracePt t="59466" x="2936875" y="2468563"/>
          <p14:tracePt t="59476" x="2903538" y="2468563"/>
          <p14:tracePt t="59482" x="2879725" y="2468563"/>
          <p14:tracePt t="59489" x="2857500" y="2468563"/>
          <p14:tracePt t="59498" x="2846388" y="2468563"/>
          <p14:tracePt t="59509" x="2828925" y="2468563"/>
          <p14:tracePt t="59514" x="2817813" y="2468563"/>
          <p14:tracePt t="59530" x="2806700" y="2468563"/>
          <p14:tracePt t="59542" x="2806700" y="2457450"/>
          <p14:tracePt t="59546" x="2794000" y="2457450"/>
          <p14:tracePt t="59573" x="2794000" y="2446338"/>
          <p14:tracePt t="59584" x="2782888" y="2446338"/>
          <p14:tracePt t="59616" x="2771775" y="2446338"/>
          <p14:tracePt t="59632" x="2760663" y="2446338"/>
          <p14:tracePt t="59642" x="2749550" y="2457450"/>
          <p14:tracePt t="59648" x="2736850" y="2479675"/>
          <p14:tracePt t="59656" x="2725738" y="2492375"/>
          <p14:tracePt t="59664" x="2703513" y="2514600"/>
          <p14:tracePt t="59677" x="2679700" y="2536825"/>
          <p14:tracePt t="59694" x="2640013" y="2571750"/>
          <p14:tracePt t="59714" x="2628900" y="2593975"/>
          <p14:tracePt t="59722" x="2617788" y="2622550"/>
          <p14:tracePt t="59723" x="2606675" y="2635250"/>
          <p14:tracePt t="59730" x="2606675" y="2646363"/>
          <p14:tracePt t="59742" x="2593975" y="2646363"/>
          <p14:tracePt t="59743" x="2593975" y="2657475"/>
          <p14:tracePt t="59751" x="2593975" y="2668588"/>
          <p14:tracePt t="59759" x="2593975" y="2679700"/>
          <p14:tracePt t="59766" x="2593975" y="2692400"/>
          <p14:tracePt t="59775" x="2593975" y="2703513"/>
          <p14:tracePt t="59791" x="2606675" y="2714625"/>
          <p14:tracePt t="59798" x="2617788" y="2714625"/>
          <p14:tracePt t="59809" x="2617788" y="2725738"/>
          <p14:tracePt t="59822" x="2628900" y="2725738"/>
          <p14:tracePt t="59831" x="2628900" y="2736850"/>
          <p14:tracePt t="59861" x="2640013" y="2736850"/>
          <p14:tracePt t="61098" x="2628900" y="2736850"/>
          <p14:tracePt t="61105" x="2617788" y="2736850"/>
          <p14:tracePt t="61114" x="2606675" y="2725738"/>
          <p14:tracePt t="61131" x="2582863" y="2714625"/>
          <p14:tracePt t="61137" x="2571750" y="2714625"/>
          <p14:tracePt t="61138" x="2560638" y="2703513"/>
          <p14:tracePt t="61144" x="2536825" y="2692400"/>
          <p14:tracePt t="61154" x="2525713" y="2692400"/>
          <p14:tracePt t="61160" x="2514600" y="2679700"/>
          <p14:tracePt t="61175" x="2503488" y="2668588"/>
          <p14:tracePt t="61179" x="2479675" y="2657475"/>
          <p14:tracePt t="61187" x="2463800" y="2657475"/>
          <p14:tracePt t="61192" x="2451100" y="2646363"/>
          <p14:tracePt t="61218" x="2439988" y="2635250"/>
          <p14:tracePt t="61226" x="2393950" y="2622550"/>
          <p14:tracePt t="61232" x="2382838" y="2606675"/>
          <p14:tracePt t="61255" x="2371725" y="2593975"/>
          <p14:tracePt t="61279" x="2371725" y="2582863"/>
          <p14:tracePt t="61327" x="2382838" y="2571750"/>
          <p14:tracePt t="61334" x="2406650" y="2560638"/>
          <p14:tracePt t="61342" x="2428875" y="2560638"/>
          <p14:tracePt t="61350" x="2451100" y="2549525"/>
          <p14:tracePt t="61359" x="2463800" y="2536825"/>
          <p14:tracePt t="61366" x="2503488" y="2536825"/>
          <p14:tracePt t="61374" x="2525713" y="2525713"/>
          <p14:tracePt t="61382" x="2536825" y="2525713"/>
          <p14:tracePt t="61393" x="2560638" y="2525713"/>
          <p14:tracePt t="61399" x="2571750" y="2514600"/>
          <p14:tracePt t="61415" x="2582863" y="2514600"/>
          <p14:tracePt t="61477" x="2560638" y="2514600"/>
          <p14:tracePt t="61487" x="2549525" y="2514600"/>
          <p14:tracePt t="61493" x="2525713" y="2514600"/>
          <p14:tracePt t="61501" x="2503488" y="2514600"/>
          <p14:tracePt t="61509" x="2479675" y="2514600"/>
          <p14:tracePt t="61516" x="2451100" y="2525713"/>
          <p14:tracePt t="61525" x="2428875" y="2536825"/>
          <p14:tracePt t="61532" x="2406650" y="2536825"/>
          <p14:tracePt t="61542" x="2382838" y="2549525"/>
          <p14:tracePt t="61549" x="2371725" y="2560638"/>
          <p14:tracePt t="61556" x="2360613" y="2571750"/>
          <p14:tracePt t="61565" x="2349500" y="2571750"/>
          <p14:tracePt t="61576" x="2336800" y="2571750"/>
          <p14:tracePt t="61582" x="2325688" y="2571750"/>
          <p14:tracePt t="61588" x="2325688" y="2582863"/>
          <p14:tracePt t="61599" x="2314575" y="2582863"/>
          <p14:tracePt t="61675" x="2303463" y="2582863"/>
          <p14:tracePt t="61691" x="2292350" y="2593975"/>
          <p14:tracePt t="61699" x="2274888" y="2606675"/>
          <p14:tracePt t="61706" x="2263775" y="2622550"/>
          <p14:tracePt t="61715" x="2239963" y="2646363"/>
          <p14:tracePt t="61726" x="2217738" y="2668588"/>
          <p14:tracePt t="61732" x="2193925" y="2703513"/>
          <p14:tracePt t="61738" x="2171700" y="2725738"/>
          <p14:tracePt t="61746" x="2136775" y="2749550"/>
          <p14:tracePt t="61759" x="2114550" y="2800350"/>
          <p14:tracePt t="61762" x="2085975" y="2835275"/>
          <p14:tracePt t="61771" x="2051050" y="2879725"/>
          <p14:tracePt t="61778" x="2028825" y="2914650"/>
          <p14:tracePt t="61792" x="2017713" y="2936875"/>
          <p14:tracePt t="61795" x="1993900" y="2971800"/>
          <p14:tracePt t="61804" x="1982788" y="3011488"/>
          <p14:tracePt t="61810" x="1971675" y="3035300"/>
          <p14:tracePt t="61825" x="1960563" y="3057525"/>
          <p14:tracePt t="61826" x="1949450" y="3079750"/>
          <p14:tracePt t="61834" x="1949450" y="3092450"/>
          <p14:tracePt t="61848" x="1936750" y="3114675"/>
          <p14:tracePt t="61854" x="1925638" y="3125788"/>
          <p14:tracePt t="61866" x="1925638" y="3136900"/>
          <p14:tracePt t="61867" x="1908175" y="3149600"/>
          <p14:tracePt t="61877" x="1908175" y="3165475"/>
          <p14:tracePt t="61889" x="1897063" y="3165475"/>
          <p14:tracePt t="61909" x="1885950" y="3178175"/>
          <p14:tracePt t="61921" x="1874838" y="3178175"/>
          <p14:tracePt t="61932" x="1863725" y="3178175"/>
          <p14:tracePt t="61943" x="1851025" y="3178175"/>
          <p14:tracePt t="61949" x="1828800" y="3178175"/>
          <p14:tracePt t="61954" x="1817688" y="3178175"/>
          <p14:tracePt t="61976" x="1806575" y="3178175"/>
          <p14:tracePt t="61977" x="1793875" y="3178175"/>
          <p14:tracePt t="61984" x="1782763" y="3165475"/>
          <p14:tracePt t="61991" x="1782763" y="3149600"/>
          <p14:tracePt t="61999" x="1771650" y="3149600"/>
          <p14:tracePt t="62009" x="1771650" y="3136900"/>
          <p14:tracePt t="62023" x="1760538" y="3125788"/>
          <p14:tracePt t="62042" x="1760538" y="3114675"/>
          <p14:tracePt t="62074" x="1760538" y="3103563"/>
          <p14:tracePt t="62124" x="1771650" y="3092450"/>
          <p14:tracePt t="62128" x="1793875" y="3092450"/>
          <p14:tracePt t="62134" x="1806575" y="3092450"/>
          <p14:tracePt t="62142" x="1839913" y="3079750"/>
          <p14:tracePt t="62150" x="1863725" y="3068638"/>
          <p14:tracePt t="62159" x="1874838" y="3068638"/>
          <p14:tracePt t="62166" x="1897063" y="3057525"/>
          <p14:tracePt t="62173" x="1925638" y="3057525"/>
          <p14:tracePt t="62183" x="1936750" y="3057525"/>
          <p14:tracePt t="62192" x="1949450" y="3046413"/>
          <p14:tracePt t="62199" x="1960563" y="3046413"/>
          <p14:tracePt t="62205" x="1971675" y="3046413"/>
          <p14:tracePt t="62216" x="1982788" y="3046413"/>
          <p14:tracePt t="62226" x="1993900" y="3046413"/>
          <p14:tracePt t="62233" x="2006600" y="3035300"/>
          <p14:tracePt t="62238" x="2017713" y="3035300"/>
          <p14:tracePt t="62249" x="2028825" y="3035300"/>
          <p14:tracePt t="62259" x="2039938" y="3022600"/>
          <p14:tracePt t="62266" x="2051050" y="3022600"/>
          <p14:tracePt t="62270" x="2063750" y="3022600"/>
          <p14:tracePt t="62282" x="2085975" y="3011488"/>
          <p14:tracePt t="62293" x="2097088" y="3000375"/>
          <p14:tracePt t="62300" x="2114550" y="3000375"/>
          <p14:tracePt t="62308" x="2125663" y="3000375"/>
          <p14:tracePt t="62317" x="2136775" y="2989263"/>
          <p14:tracePt t="62325" x="2149475" y="2989263"/>
          <p14:tracePt t="62333" x="2149475" y="2971800"/>
          <p14:tracePt t="62340" x="2160588" y="2971800"/>
          <p14:tracePt t="62349" x="2171700" y="2971800"/>
          <p14:tracePt t="62359" x="2182813" y="2960688"/>
          <p14:tracePt t="62366" x="2193925" y="2960688"/>
          <p14:tracePt t="62372" x="2206625" y="2949575"/>
          <p14:tracePt t="62392" x="2228850" y="2936875"/>
          <p14:tracePt t="62400" x="2239963" y="2925763"/>
          <p14:tracePt t="62412" x="2251075" y="2914650"/>
          <p14:tracePt t="62421" x="2263775" y="2914650"/>
          <p14:tracePt t="62427" x="2263775" y="2903538"/>
          <p14:tracePt t="62442" x="2274888" y="2903538"/>
          <p14:tracePt t="62443" x="2274888" y="2892425"/>
          <p14:tracePt t="62451" x="2292350" y="2892425"/>
          <p14:tracePt t="62467" x="2303463" y="2879725"/>
          <p14:tracePt t="62476" x="2303463" y="2868613"/>
          <p14:tracePt t="62483" x="2314575" y="2868613"/>
          <p14:tracePt t="62490" x="2325688" y="2846388"/>
          <p14:tracePt t="62499" x="2349500" y="2822575"/>
          <p14:tracePt t="62509" x="2360613" y="2782888"/>
          <p14:tracePt t="62515" x="2382838" y="2760663"/>
          <p14:tracePt t="62522" x="2406650" y="2736850"/>
          <p14:tracePt t="62815" x="2428875" y="2736850"/>
          <p14:tracePt t="62831" x="2451100" y="2736850"/>
          <p14:tracePt t="62842" x="2492375" y="2736850"/>
          <p14:tracePt t="62846" x="2525713" y="2736850"/>
          <p14:tracePt t="62854" x="2560638" y="2736850"/>
          <p14:tracePt t="62862" x="2593975" y="2736850"/>
          <p14:tracePt t="62876" x="2617788" y="2736850"/>
          <p14:tracePt t="62879" x="2679700" y="2736850"/>
          <p14:tracePt t="62887" x="2703513" y="2736850"/>
          <p14:tracePt t="62894" x="2736850" y="2736850"/>
          <p14:tracePt t="62909" x="2771775" y="2736850"/>
          <p14:tracePt t="62911" x="2806700" y="2736850"/>
          <p14:tracePt t="62927" x="2892425" y="2736850"/>
          <p14:tracePt t="62933" x="2925763" y="2736850"/>
          <p14:tracePt t="62942" x="2971800" y="2736850"/>
          <p14:tracePt t="62950" x="3006725" y="2736850"/>
          <p14:tracePt t="62960" x="3068638" y="2736850"/>
          <p14:tracePt t="62966" x="3125788" y="2736850"/>
          <p14:tracePt t="62973" x="3149600" y="2736850"/>
          <p14:tracePt t="62982" x="3194050" y="2725738"/>
          <p14:tracePt t="62993" x="3246438" y="2725738"/>
          <p14:tracePt t="62997" x="3279775" y="2725738"/>
          <p14:tracePt t="63005" x="3314700" y="2725738"/>
          <p14:tracePt t="63013" x="3336925" y="2725738"/>
          <p14:tracePt t="63026" x="3360738" y="2725738"/>
          <p14:tracePt t="63029" x="3389313" y="2725738"/>
          <p14:tracePt t="63038" x="3400425" y="2736850"/>
          <p14:tracePt t="63044" x="3411538" y="2749550"/>
          <p14:tracePt t="63059" x="3422650" y="2749550"/>
          <p14:tracePt t="63061" x="3435350" y="2760663"/>
          <p14:tracePt t="63070" x="3435350" y="2771775"/>
          <p14:tracePt t="63077" x="3446463" y="2771775"/>
          <p14:tracePt t="63093" x="3446463" y="2782888"/>
          <p14:tracePt t="63100" x="3457575" y="2782888"/>
          <p14:tracePt t="63126" x="3468688" y="2800350"/>
          <p14:tracePt t="63171" x="3457575" y="2800350"/>
          <p14:tracePt t="63179" x="3446463" y="2800350"/>
          <p14:tracePt t="63195" x="3435350" y="2800350"/>
          <p14:tracePt t="63204" x="3422650" y="2811463"/>
          <p14:tracePt t="63211" x="3411538" y="2811463"/>
          <p14:tracePt t="63227" x="3400425" y="2822575"/>
          <p14:tracePt t="63242" x="3389313" y="2822575"/>
          <p14:tracePt t="63259" x="3371850" y="2835275"/>
          <p14:tracePt t="63274" x="3360738" y="2846388"/>
          <p14:tracePt t="63283" x="3349625" y="2857500"/>
          <p14:tracePt t="63293" x="3336925" y="2868613"/>
          <p14:tracePt t="63299" x="3314700" y="2879725"/>
          <p14:tracePt t="63305" x="3292475" y="2903538"/>
          <p14:tracePt t="63314" x="3268663" y="2914650"/>
          <p14:tracePt t="63325" x="3246438" y="2936875"/>
          <p14:tracePt t="63330" x="3211513" y="2971800"/>
          <p14:tracePt t="63337" x="3160713" y="3011488"/>
          <p14:tracePt t="63345" x="3103563" y="3035300"/>
          <p14:tracePt t="63359" x="3057525" y="3068638"/>
          <p14:tracePt t="63363" x="3006725" y="3092450"/>
          <p14:tracePt t="63370" x="2949575" y="3114675"/>
          <p14:tracePt t="63377" x="2914650" y="3136900"/>
          <p14:tracePt t="63391" x="2857500" y="3149600"/>
          <p14:tracePt t="63395" x="2806700" y="3165475"/>
          <p14:tracePt t="63401" x="2760663" y="3178175"/>
          <p14:tracePt t="63409" x="2725738" y="3189288"/>
          <p14:tracePt t="63417" x="2679700" y="3200400"/>
          <p14:tracePt t="63426" x="2657475" y="3200400"/>
          <p14:tracePt t="63434" x="2593975" y="3211513"/>
          <p14:tracePt t="63440" x="2571750" y="3211513"/>
          <p14:tracePt t="63458" x="2536825" y="3222625"/>
          <p14:tracePt t="63459" x="2503488" y="3222625"/>
          <p14:tracePt t="63467" x="2463800" y="3235325"/>
          <p14:tracePt t="63476" x="2439988" y="3235325"/>
          <p14:tracePt t="63484" x="2417763" y="3246438"/>
          <p14:tracePt t="63488" x="2382838" y="3246438"/>
          <p14:tracePt t="63508" x="2360613" y="3257550"/>
          <p14:tracePt t="63509" x="2336800" y="3257550"/>
          <p14:tracePt t="63513" x="2303463" y="3257550"/>
          <p14:tracePt t="63521" x="2274888" y="3268663"/>
          <p14:tracePt t="63527" x="2239963" y="3268663"/>
          <p14:tracePt t="63542" x="2228850" y="3268663"/>
          <p14:tracePt t="63545" x="2193925" y="3268663"/>
          <p14:tracePt t="63553" x="2171700" y="3268663"/>
          <p14:tracePt t="63559" x="2160588" y="3268663"/>
          <p14:tracePt t="63567" x="2136775" y="3279775"/>
          <p14:tracePt t="63576" x="2114550" y="3279775"/>
          <p14:tracePt t="63584" x="2085975" y="3279775"/>
          <p14:tracePt t="63591" x="2074863" y="3292475"/>
          <p14:tracePt t="63600" x="2063750" y="3292475"/>
          <p14:tracePt t="63609" x="2039938" y="3292475"/>
          <p14:tracePt t="63617" x="2028825" y="3292475"/>
          <p14:tracePt t="63622" x="2017713" y="3292475"/>
          <p14:tracePt t="63633" x="2006600" y="3292475"/>
          <p14:tracePt t="63642" x="1982788" y="3292475"/>
          <p14:tracePt t="63650" x="1971675" y="3292475"/>
          <p14:tracePt t="63654" x="1960563" y="3292475"/>
          <p14:tracePt t="63667" x="1949450" y="3292475"/>
          <p14:tracePt t="63684" x="1936750" y="3292475"/>
          <p14:tracePt t="63687" x="1925638" y="3292475"/>
          <p14:tracePt t="63700" x="1908175" y="3292475"/>
          <p14:tracePt t="63727" x="1897063" y="3303588"/>
          <p14:tracePt t="63728" x="1885950" y="3303588"/>
          <p14:tracePt t="63741" x="1874838" y="3303588"/>
          <p14:tracePt t="63781" x="1863725" y="3303588"/>
          <p14:tracePt t="64145" x="1863725" y="3292475"/>
          <p14:tracePt t="64154" x="1863725" y="3279775"/>
          <p14:tracePt t="64175" x="1851025" y="3279775"/>
          <p14:tracePt t="64178" x="1839913" y="3268663"/>
          <p14:tracePt t="64186" x="1828800" y="3268663"/>
          <p14:tracePt t="64192" x="1817688" y="3257550"/>
          <p14:tracePt t="64201" x="1806575" y="3257550"/>
          <p14:tracePt t="64210" x="1782763" y="3246438"/>
          <p14:tracePt t="64217" x="1771650" y="3235325"/>
          <p14:tracePt t="64224" x="1731963" y="3222625"/>
          <p14:tracePt t="64232" x="1708150" y="3211513"/>
          <p14:tracePt t="64242" x="1674813" y="3200400"/>
          <p14:tracePt t="64248" x="1663700" y="3189288"/>
          <p14:tracePt t="64261" x="1628775" y="3178175"/>
          <p14:tracePt t="64264" x="1606550" y="3178175"/>
          <p14:tracePt t="64272" x="1582738" y="3165475"/>
          <p14:tracePt t="64284" x="1560513" y="3136900"/>
          <p14:tracePt t="64295" x="1531938" y="3125788"/>
          <p14:tracePt t="64296" x="1520825" y="3114675"/>
          <p14:tracePt t="64305" x="1508125" y="3092450"/>
          <p14:tracePt t="64311" x="1497013" y="3079750"/>
          <p14:tracePt t="64326" x="1485900" y="3068638"/>
          <p14:tracePt t="64329" x="1485900" y="3057525"/>
          <p14:tracePt t="64337" x="1474788" y="3046413"/>
          <p14:tracePt t="64358" x="1463675" y="3035300"/>
          <p14:tracePt t="64368" x="1463675" y="3022600"/>
          <p14:tracePt t="64438" x="1485900" y="3022600"/>
          <p14:tracePt t="64446" x="1508125" y="3022600"/>
          <p14:tracePt t="64459" x="1531938" y="3035300"/>
          <p14:tracePt t="64463" x="1571625" y="3035300"/>
          <p14:tracePt t="64470" x="1593850" y="3046413"/>
          <p14:tracePt t="64478" x="1639888" y="3046413"/>
          <p14:tracePt t="64492" x="1685925" y="3046413"/>
          <p14:tracePt t="64495" x="1749425" y="3046413"/>
          <p14:tracePt t="64503" x="1851025" y="3046413"/>
          <p14:tracePt t="64509" x="1949450" y="3022600"/>
          <p14:tracePt t="64526" x="2028825" y="2989263"/>
          <p14:tracePt t="64527" x="2085975" y="2960688"/>
          <p14:tracePt t="64537" x="2182813" y="2925763"/>
          <p14:tracePt t="64541" x="2292350" y="2879725"/>
          <p14:tracePt t="64549" x="2382838" y="2835275"/>
          <p14:tracePt t="64560" x="2560638" y="2749550"/>
          <p14:tracePt t="64565" x="2617788" y="2725738"/>
          <p14:tracePt t="64573" x="2714625" y="2679700"/>
          <p14:tracePt t="64581" x="2794000" y="2657475"/>
          <p14:tracePt t="64593" x="2879725" y="2635250"/>
          <p14:tracePt t="64597" x="2960688" y="2593975"/>
          <p14:tracePt t="64605" x="3022600" y="2582863"/>
          <p14:tracePt t="64612" x="3046413" y="2582863"/>
          <p14:tracePt t="64626" x="3103563" y="2582863"/>
          <p14:tracePt t="64629" x="3136900" y="2582863"/>
          <p14:tracePt t="64637" x="3171825" y="2582863"/>
          <p14:tracePt t="64644" x="3211513" y="2582863"/>
          <p14:tracePt t="64659" x="3235325" y="2582863"/>
          <p14:tracePt t="64660" x="3246438" y="2582863"/>
          <p14:tracePt t="64670" x="3268663" y="2582863"/>
          <p14:tracePt t="64676" x="3292475" y="2582863"/>
          <p14:tracePt t="64691" x="3303588" y="2582863"/>
          <p14:tracePt t="64693" x="3325813" y="2593975"/>
          <p14:tracePt t="64701" x="3336925" y="2606675"/>
          <p14:tracePt t="64707" x="3349625" y="2635250"/>
          <p14:tracePt t="64715" x="3371850" y="2646363"/>
          <p14:tracePt t="64726" x="3389313" y="2668588"/>
          <p14:tracePt t="64731" x="3400425" y="2679700"/>
          <p14:tracePt t="64739" x="3422650" y="2703513"/>
          <p14:tracePt t="64747" x="3435350" y="2714625"/>
          <p14:tracePt t="64759" x="3446463" y="2725738"/>
          <p14:tracePt t="64763" x="3468688" y="2736850"/>
          <p14:tracePt t="64771" x="3479800" y="2760663"/>
          <p14:tracePt t="64778" x="3492500" y="2771775"/>
          <p14:tracePt t="64794" x="3492500" y="2782888"/>
          <p14:tracePt t="64795" x="3503613" y="2800350"/>
          <p14:tracePt t="64803" x="3514725" y="2822575"/>
          <p14:tracePt t="64810" x="3514725" y="2835275"/>
          <p14:tracePt t="64825" x="3525838" y="2857500"/>
          <p14:tracePt t="64827" x="3525838" y="2868613"/>
          <p14:tracePt t="64837" x="3536950" y="2892425"/>
          <p14:tracePt t="64842" x="3549650" y="2903538"/>
          <p14:tracePt t="64851" x="3549650" y="2914650"/>
          <p14:tracePt t="64859" x="3560763" y="2914650"/>
          <p14:tracePt t="64865" x="3560763" y="2925763"/>
          <p14:tracePt t="64874" x="3578225" y="2936875"/>
          <p14:tracePt t="64923" x="3578225" y="2949575"/>
          <p14:tracePt t="64937" x="3578225" y="2960688"/>
          <p14:tracePt t="64944" x="3578225" y="2971800"/>
          <p14:tracePt t="64959" x="3578225" y="3000375"/>
          <p14:tracePt t="64962" x="3560763" y="3011488"/>
          <p14:tracePt t="64970" x="3549650" y="3035300"/>
          <p14:tracePt t="64976" x="3536950" y="3057525"/>
          <p14:tracePt t="64991" x="3525838" y="3079750"/>
          <p14:tracePt t="64994" x="3514725" y="3092450"/>
          <p14:tracePt t="65001" x="3503613" y="3114675"/>
          <p14:tracePt t="65008" x="3479800" y="3125788"/>
          <p14:tracePt t="65017" x="3468688" y="3136900"/>
          <p14:tracePt t="65027" x="3457575" y="3149600"/>
          <p14:tracePt t="65032" x="3446463" y="3149600"/>
          <p14:tracePt t="65040" x="3435350" y="3165475"/>
          <p14:tracePt t="65048" x="3422650" y="3165475"/>
          <p14:tracePt t="65061" x="3400425" y="3178175"/>
          <p14:tracePt t="65065" x="3389313" y="3178175"/>
          <p14:tracePt t="65071" x="3371850" y="3178175"/>
          <p14:tracePt t="65079" x="3349625" y="3189288"/>
          <p14:tracePt t="65093" x="3325813" y="3189288"/>
          <p14:tracePt t="65097" x="3303588" y="3189288"/>
          <p14:tracePt t="65105" x="3268663" y="3200400"/>
          <p14:tracePt t="65111" x="3246438" y="3200400"/>
          <p14:tracePt t="65127" x="3211513" y="3200400"/>
          <p14:tracePt t="65128" x="3171825" y="3200400"/>
          <p14:tracePt t="65137" x="3149600" y="3200400"/>
          <p14:tracePt t="65142" x="3114675" y="3200400"/>
          <p14:tracePt t="65158" x="3068638" y="3189288"/>
          <p14:tracePt t="65159" x="3035300" y="3178175"/>
          <p14:tracePt t="65170" x="2994025" y="3165475"/>
          <p14:tracePt t="65175" x="2960688" y="3149600"/>
          <p14:tracePt t="65182" x="2914650" y="3136900"/>
          <p14:tracePt t="65193" x="2879725" y="3136900"/>
          <p14:tracePt t="65198" x="2828925" y="3125788"/>
          <p14:tracePt t="65206" x="2782888" y="3114675"/>
          <p14:tracePt t="65214" x="2736850" y="3103563"/>
          <p14:tracePt t="65226" x="2679700" y="3103563"/>
          <p14:tracePt t="65230" x="2640013" y="3092450"/>
          <p14:tracePt t="65238" x="2582863" y="3092450"/>
          <p14:tracePt t="65245" x="2525713" y="3079750"/>
          <p14:tracePt t="65259" x="2463800" y="3079750"/>
          <p14:tracePt t="65263" x="2406650" y="3068638"/>
          <p14:tracePt t="65271" x="2349500" y="3057525"/>
          <p14:tracePt t="65277" x="2274888" y="3046413"/>
          <p14:tracePt t="65292" x="2206625" y="3035300"/>
          <p14:tracePt t="65295" x="2149475" y="3011488"/>
          <p14:tracePt t="65305" x="2074863" y="2989263"/>
          <p14:tracePt t="65309" x="2006600" y="2960688"/>
          <p14:tracePt t="65325" x="1936750" y="2949575"/>
          <p14:tracePt t="65331" x="1863725" y="2936875"/>
          <p14:tracePt t="65342" x="1793875" y="2914650"/>
          <p14:tracePt t="65343" x="1731963" y="2903538"/>
          <p14:tracePt t="65350" x="1651000" y="2903538"/>
          <p14:tracePt t="65357" x="1582738" y="2903538"/>
          <p14:tracePt t="65364" x="1508125" y="2903538"/>
          <p14:tracePt t="65376" x="1439863" y="2903538"/>
          <p14:tracePt t="65380" x="1365250" y="2903538"/>
          <p14:tracePt t="65388" x="1296988" y="2903538"/>
          <p14:tracePt t="65396" x="1250950" y="2903538"/>
          <p14:tracePt t="65410" x="1228725" y="2903538"/>
          <p14:tracePt t="65413" x="1165225" y="2903538"/>
          <p14:tracePt t="65421" x="1131888" y="2903538"/>
          <p14:tracePt t="65428" x="1096963" y="2903538"/>
          <p14:tracePt t="65444" x="1085850" y="2903538"/>
          <p14:tracePt t="65445" x="1063625" y="2903538"/>
          <p14:tracePt t="65453" x="1050925" y="2903538"/>
          <p14:tracePt t="65459" x="1039813" y="2903538"/>
          <p14:tracePt t="65476" x="1039813" y="2892425"/>
          <p14:tracePt t="65491" x="1039813" y="2879725"/>
          <p14:tracePt t="65509" x="1039813" y="2868613"/>
          <p14:tracePt t="65515" x="1050925" y="2846388"/>
          <p14:tracePt t="65523" x="1074738" y="2835275"/>
          <p14:tracePt t="65532" x="1096963" y="2822575"/>
          <p14:tracePt t="65543" x="1120775" y="2800350"/>
          <p14:tracePt t="65547" x="1154113" y="2771775"/>
          <p14:tracePt t="65554" x="1177925" y="2760663"/>
          <p14:tracePt t="65562" x="1217613" y="2736850"/>
          <p14:tracePt t="65570" x="1250950" y="2725738"/>
          <p14:tracePt t="65592" x="1285875" y="2714625"/>
          <p14:tracePt t="65598" x="1320800" y="2692400"/>
          <p14:tracePt t="65599" x="1354138" y="2692400"/>
          <p14:tracePt t="65609" x="1393825" y="2668588"/>
          <p14:tracePt t="65610" x="1428750" y="2657475"/>
          <p14:tracePt t="65620" x="1474788" y="2657475"/>
          <p14:tracePt t="65626" x="1520825" y="2635250"/>
          <p14:tracePt t="65641" x="1571625" y="2635250"/>
          <p14:tracePt t="65642" x="1628775" y="2622550"/>
          <p14:tracePt t="65650" x="1685925" y="2606675"/>
          <p14:tracePt t="65657" x="1749425" y="2593975"/>
          <p14:tracePt t="65666" x="1806575" y="2582863"/>
          <p14:tracePt t="65677" x="1874838" y="2582863"/>
          <p14:tracePt t="65681" x="1936750" y="2582863"/>
          <p14:tracePt t="65689" x="1993900" y="2582863"/>
          <p14:tracePt t="65697" x="2051050" y="2582863"/>
          <p14:tracePt t="65709" x="2114550" y="2582863"/>
          <p14:tracePt t="65713" x="2171700" y="2582863"/>
          <p14:tracePt t="65721" x="2228850" y="2582863"/>
          <p14:tracePt t="65729" x="2292350" y="2582863"/>
          <p14:tracePt t="65743" x="2336800" y="2582863"/>
          <p14:tracePt t="65745" x="2382838" y="2593975"/>
          <p14:tracePt t="65754" x="2439988" y="2622550"/>
          <p14:tracePt t="65760" x="2503488" y="2635250"/>
          <p14:tracePt t="65775" x="2560638" y="2646363"/>
          <p14:tracePt t="65776" x="2606675" y="2668588"/>
          <p14:tracePt t="65787" x="2628900" y="2679700"/>
          <p14:tracePt t="65792" x="2679700" y="2692400"/>
          <p14:tracePt t="65800" x="2714625" y="2703513"/>
          <p14:tracePt t="65810" x="2725738" y="2714625"/>
          <p14:tracePt t="65816" x="2749550" y="2736850"/>
          <p14:tracePt t="65823" x="2771775" y="2749550"/>
          <p14:tracePt t="65832" x="2782888" y="2760663"/>
          <p14:tracePt t="65843" x="2782888" y="2771775"/>
          <p14:tracePt t="65847" x="2794000" y="2782888"/>
          <p14:tracePt t="65863" x="2794000" y="2811463"/>
          <p14:tracePt t="65864" x="2794000" y="2835275"/>
          <p14:tracePt t="65871" x="2794000" y="2857500"/>
          <p14:tracePt t="65879" x="2782888" y="2868613"/>
          <p14:tracePt t="65893" x="2771775" y="2892425"/>
          <p14:tracePt t="65898" x="2760663" y="2914650"/>
          <p14:tracePt t="65905" x="2736850" y="2925763"/>
          <p14:tracePt t="65911" x="2725738" y="2936875"/>
          <p14:tracePt t="65926" x="2714625" y="2949575"/>
          <p14:tracePt t="65929" x="2703513" y="2960688"/>
          <p14:tracePt t="65950" x="2692400" y="2960688"/>
          <p14:tracePt t="66005" x="2679700" y="2960688"/>
          <p14:tracePt t="66267" x="2679700" y="2971800"/>
          <p14:tracePt t="66275" x="2657475" y="2989263"/>
          <p14:tracePt t="66283" x="2628900" y="3011488"/>
          <p14:tracePt t="66290" x="2593975" y="3057525"/>
          <p14:tracePt t="66298" x="2549525" y="3092450"/>
          <p14:tracePt t="66310" x="2503488" y="3149600"/>
          <p14:tracePt t="66315" x="2439988" y="3211513"/>
          <p14:tracePt t="66322" x="2428875" y="3235325"/>
          <p14:tracePt t="66330" x="2382838" y="3268663"/>
          <p14:tracePt t="66343" x="2360613" y="3314700"/>
          <p14:tracePt t="66346" x="2336800" y="3343275"/>
          <p14:tracePt t="66354" x="2314575" y="3365500"/>
          <p14:tracePt t="66362" x="2303463" y="3389313"/>
          <p14:tracePt t="66377" x="2292350" y="3400425"/>
          <p14:tracePt t="66379" x="2274888" y="3422650"/>
          <p14:tracePt t="66399" x="2263775" y="3435350"/>
          <p14:tracePt t="66406" x="2263775" y="3446463"/>
          <p14:tracePt t="66426" x="2251075" y="3457575"/>
          <p14:tracePt t="66427" x="2251075" y="3468688"/>
          <p14:tracePt t="66433" x="2239963" y="3468688"/>
          <p14:tracePt t="66441" x="2228850" y="3479800"/>
          <p14:tracePt t="66459" x="2217738" y="3492500"/>
          <p14:tracePt t="66465" x="2193925" y="3503613"/>
          <p14:tracePt t="66473" x="2171700" y="3514725"/>
          <p14:tracePt t="66481" x="2149475" y="3532188"/>
          <p14:tracePt t="66493" x="2136775" y="3543300"/>
          <p14:tracePt t="66496" x="2114550" y="3543300"/>
          <p14:tracePt t="66504" x="2074863" y="3565525"/>
          <p14:tracePt t="66512" x="2028825" y="3578225"/>
          <p14:tracePt t="66526" x="1993900" y="3589338"/>
          <p14:tracePt t="66530" x="1960563" y="3611563"/>
          <p14:tracePt t="66538" x="1908175" y="3635375"/>
          <p14:tracePt t="66544" x="1839913" y="3657600"/>
          <p14:tracePt t="66559" x="1793875" y="3679825"/>
          <p14:tracePt t="66560" x="1731963" y="3708400"/>
          <p14:tracePt t="66570" x="1708150" y="3721100"/>
          <p14:tracePt t="66575" x="1663700" y="3732213"/>
          <p14:tracePt t="66583" x="1628775" y="3732213"/>
          <p14:tracePt t="66593" x="1593850" y="3743325"/>
          <p14:tracePt t="66600" x="1571625" y="3754438"/>
          <p14:tracePt t="66607" x="1560513" y="3754438"/>
          <p14:tracePt t="66615" x="1531938" y="3754438"/>
          <p14:tracePt t="66627" x="1520825" y="3754438"/>
          <p14:tracePt t="66631" x="1520825" y="3743325"/>
          <p14:tracePt t="66639" x="1508125" y="3732213"/>
          <p14:tracePt t="66647" x="1508125" y="3721100"/>
          <p14:tracePt t="66663" x="1508125" y="3708400"/>
          <p14:tracePt t="66671" x="1508125" y="3692525"/>
          <p14:tracePt t="66679" x="1508125" y="3679825"/>
          <p14:tracePt t="66693" x="1508125" y="3668713"/>
          <p14:tracePt t="66696" x="1508125" y="3657600"/>
          <p14:tracePt t="66705" x="1508125" y="3646488"/>
          <p14:tracePt t="66726" x="1508125" y="3635375"/>
          <p14:tracePt t="66742" x="1520825" y="3635375"/>
          <p14:tracePt t="66790" x="1531938" y="3635375"/>
          <p14:tracePt t="66813" x="1543050" y="3635375"/>
          <p14:tracePt t="66826" x="1560513" y="3635375"/>
          <p14:tracePt t="66829" x="1571625" y="3635375"/>
          <p14:tracePt t="66838" x="1582738" y="3635375"/>
          <p14:tracePt t="66845" x="1593850" y="3635375"/>
          <p14:tracePt t="66859" x="1606550" y="3635375"/>
          <p14:tracePt t="66863" x="1628775" y="3635375"/>
          <p14:tracePt t="66871" x="1639888" y="3635375"/>
          <p14:tracePt t="66877" x="1674813" y="3635375"/>
          <p14:tracePt t="66892" x="1697038" y="3635375"/>
          <p14:tracePt t="66893" x="1731963" y="3622675"/>
          <p14:tracePt t="66900" x="1760538" y="3611563"/>
          <p14:tracePt t="66908" x="1782763" y="3611563"/>
          <p14:tracePt t="66916" x="1817688" y="3589338"/>
          <p14:tracePt t="66928" x="1839913" y="3589338"/>
          <p14:tracePt t="66932" x="1874838" y="3578225"/>
          <p14:tracePt t="66940" x="1897063" y="3578225"/>
          <p14:tracePt t="66948" x="1936750" y="3565525"/>
          <p14:tracePt t="66960" x="1949450" y="3554413"/>
          <p14:tracePt t="66965" x="1982788" y="3554413"/>
          <p14:tracePt t="66972" x="2017713" y="3543300"/>
          <p14:tracePt t="66980" x="2039938" y="3543300"/>
          <p14:tracePt t="66994" x="2063750" y="3532188"/>
          <p14:tracePt t="66997" x="2085975" y="3532188"/>
          <p14:tracePt t="67005" x="2114550" y="3514725"/>
          <p14:tracePt t="67011" x="2149475" y="3503613"/>
          <p14:tracePt t="67027" x="2171700" y="3503613"/>
          <p14:tracePt t="67028" x="2182813" y="3492500"/>
          <p14:tracePt t="67038" x="2206625" y="3479800"/>
          <p14:tracePt t="67043" x="2217738" y="3479800"/>
          <p14:tracePt t="67051" x="2228850" y="3468688"/>
          <p14:tracePt t="67060" x="2239963" y="3468688"/>
          <p14:tracePt t="67066" x="2251075" y="3457575"/>
          <p14:tracePt t="67075" x="2263775" y="3457575"/>
          <p14:tracePt t="67093" x="2274888" y="3446463"/>
          <p14:tracePt t="67360" x="2292350" y="3446463"/>
          <p14:tracePt t="67367" x="2314575" y="3446463"/>
          <p14:tracePt t="67375" x="2349500" y="3446463"/>
          <p14:tracePt t="67383" x="2382838" y="3446463"/>
          <p14:tracePt t="67393" x="2439988" y="3446463"/>
          <p14:tracePt t="67399" x="2492375" y="3446463"/>
          <p14:tracePt t="67407" x="2536825" y="3446463"/>
          <p14:tracePt t="67415" x="2593975" y="3446463"/>
          <p14:tracePt t="67427" x="2657475" y="3435350"/>
          <p14:tracePt t="67431" x="2692400" y="3435350"/>
          <p14:tracePt t="67440" x="2749550" y="3435350"/>
          <p14:tracePt t="67446" x="2782888" y="3435350"/>
          <p14:tracePt t="67461" x="2806700" y="3435350"/>
          <p14:tracePt t="67466" x="2846388" y="3435350"/>
          <p14:tracePt t="67472" x="2892425" y="3435350"/>
          <p14:tracePt t="67478" x="2914650" y="3435350"/>
          <p14:tracePt t="67495" x="2982913" y="3435350"/>
          <p14:tracePt t="67505" x="3022600" y="3422650"/>
          <p14:tracePt t="67510" x="3046413" y="3422650"/>
          <p14:tracePt t="67526" x="3079750" y="3422650"/>
          <p14:tracePt t="67528" x="3103563" y="3422650"/>
          <p14:tracePt t="67534" x="3136900" y="3422650"/>
          <p14:tracePt t="67542" x="3149600" y="3422650"/>
          <p14:tracePt t="67550" x="3182938" y="3422650"/>
          <p14:tracePt t="67561" x="3211513" y="3422650"/>
          <p14:tracePt t="67566" x="3235325" y="3422650"/>
          <p14:tracePt t="67573" x="3257550" y="3435350"/>
          <p14:tracePt t="67581" x="3279775" y="3446463"/>
          <p14:tracePt t="67593" x="3303588" y="3446463"/>
          <p14:tracePt t="67597" x="3325813" y="3457575"/>
          <p14:tracePt t="67605" x="3336925" y="3468688"/>
          <p14:tracePt t="67613" x="3360738" y="3479800"/>
          <p14:tracePt t="67627" x="3389313" y="3479800"/>
          <p14:tracePt t="67631" x="3400425" y="3492500"/>
          <p14:tracePt t="67639" x="3422650" y="3503613"/>
          <p14:tracePt t="67644" x="3435350" y="3503613"/>
          <p14:tracePt t="67660" x="3446463" y="3514725"/>
          <p14:tracePt t="67661" x="3468688" y="3514725"/>
          <p14:tracePt t="67671" x="3492500" y="3514725"/>
          <p14:tracePt t="67676" x="3525838" y="3532188"/>
          <p14:tracePt t="67684" x="3536950" y="3543300"/>
          <p14:tracePt t="67694" x="3589338" y="3543300"/>
          <p14:tracePt t="67700" x="3622675" y="3554413"/>
          <p14:tracePt t="67708" x="3657600" y="3554413"/>
          <p14:tracePt t="67716" x="3703638" y="3554413"/>
          <p14:tracePt t="67727" x="3736975" y="3554413"/>
          <p14:tracePt t="67743" x="3800475" y="3554413"/>
          <p14:tracePt t="67745" x="3846513" y="3554413"/>
          <p14:tracePt t="67748" x="3903663" y="3554413"/>
          <p14:tracePt t="67756" x="3965575" y="3554413"/>
          <p14:tracePt t="67763" x="4022725" y="3554413"/>
          <p14:tracePt t="67777" x="4079875" y="3554413"/>
          <p14:tracePt t="67780" x="4132263" y="3554413"/>
          <p14:tracePt t="67789" x="4154488" y="3554413"/>
          <p14:tracePt t="67795" x="4222750" y="3554413"/>
          <p14:tracePt t="67811" x="4308475" y="3554413"/>
          <p14:tracePt t="67822" x="4354513" y="3554413"/>
          <p14:tracePt t="67827" x="4400550" y="3565525"/>
          <p14:tracePt t="67842" x="4435475" y="3565525"/>
          <p14:tracePt t="67845" x="4468813" y="3565525"/>
          <p14:tracePt t="67850" x="4508500" y="3565525"/>
          <p14:tracePt t="67858" x="4532313" y="3565525"/>
          <p14:tracePt t="67866" x="4565650" y="3565525"/>
          <p14:tracePt t="67877" x="4600575" y="3565525"/>
          <p14:tracePt t="67882" x="4635500" y="3565525"/>
          <p14:tracePt t="67890" x="4657725" y="3565525"/>
          <p14:tracePt t="67898" x="4697413" y="3565525"/>
          <p14:tracePt t="67910" x="4721225" y="3565525"/>
          <p14:tracePt t="67914" x="4732338" y="3554413"/>
          <p14:tracePt t="67922" x="4743450" y="3554413"/>
          <p14:tracePt t="67929" x="4754563" y="3554413"/>
          <p14:tracePt t="67944" x="4765675" y="3543300"/>
          <p14:tracePt t="67946" x="4778375" y="3543300"/>
          <p14:tracePt t="67977" x="4789488" y="3532188"/>
          <p14:tracePt t="67993" x="4789488" y="3514725"/>
          <p14:tracePt t="68008" x="4800600" y="3503613"/>
          <p14:tracePt t="68017" x="4811713" y="3492500"/>
          <p14:tracePt t="68028" x="4811713" y="3479800"/>
          <p14:tracePt t="68033" x="4822825" y="3468688"/>
          <p14:tracePt t="68040" x="4835525" y="3457575"/>
          <p14:tracePt t="68048" x="4851400" y="3446463"/>
          <p14:tracePt t="68061" x="4864100" y="3446463"/>
          <p14:tracePt t="68064" x="4864100" y="3435350"/>
          <p14:tracePt t="68072" x="4875213" y="3422650"/>
          <p14:tracePt t="68080" x="4886325" y="3422650"/>
          <p14:tracePt t="68096" x="4897438" y="3422650"/>
          <p14:tracePt t="68106" x="4897438" y="3411538"/>
          <p14:tracePt t="68127" x="4908550" y="3411538"/>
          <p14:tracePt t="68143" x="4921250" y="3411538"/>
          <p14:tracePt t="68158" x="4932363" y="3411538"/>
          <p14:tracePt t="68161" x="4943475" y="3400425"/>
          <p14:tracePt t="68167" x="4954588" y="3400425"/>
          <p14:tracePt t="68175" x="4978400" y="3389313"/>
          <p14:tracePt t="68183" x="5000625" y="3389313"/>
          <p14:tracePt t="68194" x="5022850" y="3378200"/>
          <p14:tracePt t="68199" x="5051425" y="3365500"/>
          <p14:tracePt t="68206" x="5075238" y="3365500"/>
          <p14:tracePt t="68214" x="5108575" y="3365500"/>
          <p14:tracePt t="68227" x="5132388" y="3354388"/>
          <p14:tracePt t="68232" x="5154613" y="3354388"/>
          <p14:tracePt t="68239" x="5189538" y="3343275"/>
          <p14:tracePt t="68246" x="5218113" y="3343275"/>
          <p14:tracePt t="68260" x="5240338" y="3343275"/>
          <p14:tracePt t="68264" x="5264150" y="3343275"/>
          <p14:tracePt t="68278" x="5297488" y="3343275"/>
          <p14:tracePt t="68289" x="5308600" y="3343275"/>
          <p14:tracePt t="68294" x="5321300" y="3343275"/>
          <p14:tracePt t="68310" x="5332413" y="3343275"/>
          <p14:tracePt t="68318" x="5343525" y="3343275"/>
          <p14:tracePt t="68326" x="5343525" y="3354388"/>
          <p14:tracePt t="68349" x="5354638" y="3354388"/>
          <p14:tracePt t="68365" x="5354638" y="3365500"/>
          <p14:tracePt t="68397" x="5343525" y="3378200"/>
          <p14:tracePt t="68413" x="5332413" y="3378200"/>
          <p14:tracePt t="68427" x="5321300" y="3378200"/>
          <p14:tracePt t="68430" x="5308600" y="3378200"/>
          <p14:tracePt t="68440" x="5297488" y="3378200"/>
          <p14:tracePt t="68444" x="5275263" y="3378200"/>
          <p14:tracePt t="68461" x="5264150" y="3378200"/>
          <p14:tracePt t="68462" x="5251450" y="3378200"/>
          <p14:tracePt t="68468" x="5229225" y="3378200"/>
          <p14:tracePt t="68476" x="5200650" y="3378200"/>
          <p14:tracePt t="68484" x="5178425" y="3378200"/>
          <p14:tracePt t="68494" x="5165725" y="3378200"/>
          <p14:tracePt t="68500" x="5143500" y="3365500"/>
          <p14:tracePt t="68508" x="5108575" y="3354388"/>
          <p14:tracePt t="68516" x="5086350" y="3343275"/>
          <p14:tracePt t="68527" x="5064125" y="3343275"/>
          <p14:tracePt t="68532" x="5040313" y="3325813"/>
          <p14:tracePt t="68547" x="5011738" y="3314700"/>
          <p14:tracePt t="68548" x="4978400" y="3303588"/>
          <p14:tracePt t="68556" x="4943475" y="3292475"/>
          <p14:tracePt t="68563" x="4921250" y="3292475"/>
          <p14:tracePt t="68578" x="4886325" y="3279775"/>
          <p14:tracePt t="68579" x="4875213" y="3279775"/>
          <p14:tracePt t="68589" x="4835525" y="3279775"/>
          <p14:tracePt t="68595" x="4800600" y="3279775"/>
          <p14:tracePt t="68614" x="4754563" y="3268663"/>
          <p14:tracePt t="68623" x="4721225" y="3268663"/>
          <p14:tracePt t="68627" x="4697413" y="3268663"/>
          <p14:tracePt t="68644" x="4675188" y="3257550"/>
          <p14:tracePt t="68648" x="4657725" y="3257550"/>
          <p14:tracePt t="68654" x="4635500" y="3246438"/>
          <p14:tracePt t="68659" x="4611688" y="3246438"/>
          <p14:tracePt t="68667" x="4589463" y="3235325"/>
          <p14:tracePt t="68679" x="4565650" y="3235325"/>
          <p14:tracePt t="68683" x="4543425" y="3222625"/>
          <p14:tracePt t="68690" x="4508500" y="3211513"/>
          <p14:tracePt t="68698" x="4486275" y="3211513"/>
          <p14:tracePt t="68713" x="4457700" y="3211513"/>
          <p14:tracePt t="68714" x="4435475" y="3211513"/>
          <p14:tracePt t="68723" x="4400550" y="3211513"/>
          <p14:tracePt t="68730" x="4378325" y="3211513"/>
          <p14:tracePt t="68747" x="4308475" y="3211513"/>
          <p14:tracePt t="68757" x="4279900" y="3211513"/>
          <p14:tracePt t="68762" x="4235450" y="3211513"/>
          <p14:tracePt t="68778" x="4200525" y="3211513"/>
          <p14:tracePt t="68779" x="4165600" y="3211513"/>
          <p14:tracePt t="68788" x="4103688" y="3211513"/>
          <p14:tracePt t="68793" x="4057650" y="3211513"/>
          <p14:tracePt t="68813" x="4011613" y="3211513"/>
          <p14:tracePt t="68814" x="3954463" y="3211513"/>
          <p14:tracePt t="68827" x="3892550" y="3211513"/>
          <p14:tracePt t="68829" x="3835400" y="3211513"/>
          <p14:tracePt t="68834" x="3778250" y="3211513"/>
          <p14:tracePt t="68841" x="3703638" y="3211513"/>
          <p14:tracePt t="68848" x="3635375" y="3211513"/>
          <p14:tracePt t="68865" x="3578225" y="3211513"/>
          <p14:tracePt t="68867" x="3514725" y="3211513"/>
          <p14:tracePt t="68875" x="3468688" y="3211513"/>
          <p14:tracePt t="68880" x="3422650" y="3211513"/>
          <p14:tracePt t="68898" x="3325813" y="3211513"/>
          <p14:tracePt t="68907" x="3268663" y="3211513"/>
          <p14:tracePt t="68912" x="3222625" y="3211513"/>
          <p14:tracePt t="68930" x="3114675" y="3211513"/>
          <p14:tracePt t="68939" x="3068638" y="3211513"/>
          <p14:tracePt t="68944" x="3006725" y="3211513"/>
          <p14:tracePt t="68961" x="2960688" y="3211513"/>
          <p14:tracePt t="68964" x="2903538" y="3222625"/>
          <p14:tracePt t="68970" x="2846388" y="3222625"/>
          <p14:tracePt t="68975" x="2794000" y="3235325"/>
          <p14:tracePt t="68983" x="2749550" y="3235325"/>
          <p14:tracePt t="68996" x="2703513" y="3246438"/>
          <p14:tracePt t="69001" x="2679700" y="3246438"/>
          <p14:tracePt t="69007" x="2628900" y="3257550"/>
          <p14:tracePt t="69015" x="2593975" y="3268663"/>
          <p14:tracePt t="69029" x="2536825" y="3279775"/>
          <p14:tracePt t="69033" x="2503488" y="3292475"/>
          <p14:tracePt t="69040" x="2451100" y="3292475"/>
          <p14:tracePt t="69046" x="2417763" y="3314700"/>
          <p14:tracePt t="69062" x="2371725" y="3325813"/>
          <p14:tracePt t="69063" x="2325688" y="3343275"/>
          <p14:tracePt t="69080" x="2274888" y="3354388"/>
          <p14:tracePt t="69089" x="2239963" y="3365500"/>
          <p14:tracePt t="69094" x="2217738" y="3365500"/>
          <p14:tracePt t="69111" x="2193925" y="3365500"/>
          <p14:tracePt t="69112" x="2182813" y="3378200"/>
          <p14:tracePt t="69118" x="2160588" y="3378200"/>
          <p14:tracePt t="69126" x="2149475" y="3378200"/>
          <p14:tracePt t="69133" x="2125663" y="3389313"/>
          <p14:tracePt t="69149" x="2114550" y="3389313"/>
          <p14:tracePt t="69157" x="2097088" y="3400425"/>
          <p14:tracePt t="69165" x="2085975" y="3400425"/>
          <p14:tracePt t="69192" x="2074863" y="3400425"/>
          <p14:tracePt t="69243" x="2074863" y="3411538"/>
          <p14:tracePt t="69307" x="2074863" y="3422650"/>
          <p14:tracePt t="69355" x="2074863" y="3435350"/>
          <p14:tracePt t="69379" x="2085975" y="3435350"/>
          <p14:tracePt t="69403" x="2097088" y="3435350"/>
          <p14:tracePt t="69412" x="2114550" y="3435350"/>
          <p14:tracePt t="69421" x="2125663" y="3446463"/>
          <p14:tracePt t="69434" x="2136775" y="3446463"/>
          <p14:tracePt t="69445" x="2160588" y="3446463"/>
          <p14:tracePt t="69450" x="2171700" y="3446463"/>
          <p14:tracePt t="69458" x="2193925" y="3446463"/>
          <p14:tracePt t="69466" x="2217738" y="3446463"/>
          <p14:tracePt t="69477" x="2251075" y="3446463"/>
          <p14:tracePt t="69482" x="2292350" y="3446463"/>
          <p14:tracePt t="69490" x="2325688" y="3446463"/>
          <p14:tracePt t="69498" x="2360613" y="3446463"/>
          <p14:tracePt t="69511" x="2382838" y="3446463"/>
          <p14:tracePt t="69515" x="2439988" y="3446463"/>
          <p14:tracePt t="69522" x="2479675" y="3446463"/>
          <p14:tracePt t="69529" x="2514600" y="3446463"/>
          <p14:tracePt t="69544" x="2560638" y="3446463"/>
          <p14:tracePt t="69545" x="2606675" y="3446463"/>
          <p14:tracePt t="69555" x="2657475" y="3446463"/>
          <p14:tracePt t="69561" x="2692400" y="3446463"/>
          <p14:tracePt t="69576" x="2749550" y="3457575"/>
          <p14:tracePt t="69577" x="2782888" y="3457575"/>
          <p14:tracePt t="69584" x="2828925" y="3457575"/>
          <p14:tracePt t="69592" x="2879725" y="3457575"/>
          <p14:tracePt t="69600" x="2936875" y="3457575"/>
          <p14:tracePt t="69614" x="2982913" y="3457575"/>
          <p14:tracePt t="69620" x="3035300" y="3457575"/>
          <p14:tracePt t="69625" x="3046413" y="3457575"/>
          <p14:tracePt t="69632" x="3092450" y="3457575"/>
          <p14:tracePt t="69645" x="3125788" y="3457575"/>
          <p14:tracePt t="69649" x="3149600" y="3457575"/>
          <p14:tracePt t="69656" x="3182938" y="3468688"/>
          <p14:tracePt t="69664" x="3211513" y="3468688"/>
          <p14:tracePt t="69678" x="3235325" y="3468688"/>
          <p14:tracePt t="69680" x="3257550" y="3468688"/>
          <p14:tracePt t="69689" x="3279775" y="3479800"/>
          <p14:tracePt t="69695" x="3292475" y="3479800"/>
          <p14:tracePt t="69711" x="3303588" y="3479800"/>
          <p14:tracePt t="69712" x="3314700" y="3479800"/>
          <p14:tracePt t="69722" x="3325813" y="3479800"/>
          <p14:tracePt t="69743" x="3349625" y="3479800"/>
          <p14:tracePt t="69744" x="3360738" y="3479800"/>
          <p14:tracePt t="69751" x="3389313" y="3468688"/>
          <p14:tracePt t="71141" x="3389313" y="3446463"/>
          <p14:tracePt t="71146" x="3371850" y="3389313"/>
          <p14:tracePt t="71154" x="3349625" y="3343275"/>
          <p14:tracePt t="71160" x="3325813" y="3292475"/>
          <p14:tracePt t="71168" x="3303588" y="3257550"/>
          <p14:tracePt t="71178" x="3279775" y="3222625"/>
          <p14:tracePt t="71319" x="3268663" y="3222625"/>
          <p14:tracePt t="71326" x="3257550" y="3222625"/>
          <p14:tracePt t="71334" x="3235325" y="3222625"/>
          <p14:tracePt t="71342" x="3194050" y="3222625"/>
          <p14:tracePt t="71350" x="3160713" y="3222625"/>
          <p14:tracePt t="71360" x="3125788" y="3222625"/>
          <p14:tracePt t="71366" x="3079750" y="3235325"/>
          <p14:tracePt t="71374" x="3035300" y="3235325"/>
          <p14:tracePt t="71381" x="2982913" y="3246438"/>
          <p14:tracePt t="71394" x="2960688" y="3257550"/>
          <p14:tracePt t="71401" x="2879725" y="3257550"/>
          <p14:tracePt t="71408" x="2857500" y="3268663"/>
          <p14:tracePt t="71414" x="2782888" y="3268663"/>
          <p14:tracePt t="71429" x="2771775" y="3268663"/>
          <p14:tracePt t="71430" x="2725738" y="3268663"/>
          <p14:tracePt t="71440" x="2703513" y="3268663"/>
          <p14:tracePt t="71445" x="2668588" y="3257550"/>
          <p14:tracePt t="71460" x="2640013" y="3257550"/>
          <p14:tracePt t="71461" x="2617788" y="3246438"/>
          <p14:tracePt t="71471" x="2593975" y="3235325"/>
          <p14:tracePt t="71483" x="2582863" y="3222625"/>
          <p14:tracePt t="71492" x="2560638" y="3222625"/>
          <p14:tracePt t="71494" x="2549525" y="3211513"/>
          <p14:tracePt t="71500" x="2525713" y="3211513"/>
          <p14:tracePt t="71511" x="2514600" y="3200400"/>
          <p14:tracePt t="71517" x="2503488" y="3200400"/>
          <p14:tracePt t="71524" x="2479675" y="3189288"/>
          <p14:tracePt t="71532" x="2463800" y="3189288"/>
          <p14:tracePt t="71544" x="2451100" y="3178175"/>
          <p14:tracePt t="71548" x="2439988" y="3178175"/>
          <p14:tracePt t="71557" x="2428875" y="3178175"/>
          <p14:tracePt t="71564" x="2406650" y="3178175"/>
          <p14:tracePt t="71577" x="2393950" y="3165475"/>
          <p14:tracePt t="71581" x="2382838" y="3165475"/>
          <p14:tracePt t="71591" x="2371725" y="3165475"/>
          <p14:tracePt t="71611" x="2360613" y="3165475"/>
          <p14:tracePt t="71621" x="2349500" y="3165475"/>
          <p14:tracePt t="71643" x="2349500" y="3149600"/>
          <p14:tracePt t="71651" x="2336800" y="3149600"/>
          <p14:tracePt t="71682" x="2325688" y="3149600"/>
          <p14:tracePt t="71725" x="2314575" y="3149600"/>
          <p14:tracePt t="71754" x="2303463" y="3149600"/>
          <p14:tracePt t="71777" x="2292350" y="3165475"/>
          <p14:tracePt t="71787" x="2274888" y="3165475"/>
          <p14:tracePt t="71801" x="2263775" y="3178175"/>
          <p14:tracePt t="71812" x="2251075" y="3178175"/>
          <p14:tracePt t="71825" x="2239963" y="3178175"/>
          <p14:tracePt t="71843" x="2228850" y="3178175"/>
          <p14:tracePt t="71876" x="2217738" y="3178175"/>
          <p14:tracePt t="71912" x="2206625" y="3178175"/>
          <p14:tracePt t="71928" x="2193925" y="3178175"/>
          <p14:tracePt t="71937" x="2182813" y="3178175"/>
          <p14:tracePt t="71944" x="2171700" y="3178175"/>
          <p14:tracePt t="71959" x="2160588" y="3178175"/>
          <p14:tracePt t="71961" x="2149475" y="3178175"/>
          <p14:tracePt t="71967" x="2125663" y="3189288"/>
          <p14:tracePt t="71975" x="2114550" y="3200400"/>
          <p14:tracePt t="71983" x="2085975" y="3211513"/>
          <p14:tracePt t="71994" x="2063750" y="3222625"/>
          <p14:tracePt t="71999" x="2051050" y="3235325"/>
          <p14:tracePt t="72008" x="2028825" y="3246438"/>
          <p14:tracePt t="72020" x="2006600" y="3246438"/>
          <p14:tracePt t="72025" x="1993900" y="3257550"/>
          <p14:tracePt t="72031" x="1982788" y="3257550"/>
          <p14:tracePt t="72044" x="1982788" y="3268663"/>
          <p14:tracePt t="72049" x="1971675" y="3268663"/>
          <p14:tracePt t="72062" x="1971675" y="3279775"/>
          <p14:tracePt t="72111" x="1982788" y="3279775"/>
          <p14:tracePt t="72120" x="1993900" y="3279775"/>
          <p14:tracePt t="72126" x="2006600" y="3279775"/>
          <p14:tracePt t="72133" x="2017713" y="3279775"/>
          <p14:tracePt t="72142" x="2028825" y="3292475"/>
          <p14:tracePt t="72150" x="2051050" y="3292475"/>
          <p14:tracePt t="72158" x="2074863" y="3292475"/>
          <p14:tracePt t="72165" x="2097088" y="3303588"/>
          <p14:tracePt t="72176" x="2125663" y="3303588"/>
          <p14:tracePt t="72182" x="2160588" y="3314700"/>
          <p14:tracePt t="72190" x="2193925" y="3314700"/>
          <p14:tracePt t="72197" x="2228850" y="3325813"/>
          <p14:tracePt t="72211" x="2263775" y="3325813"/>
          <p14:tracePt t="72214" x="2303463" y="3343275"/>
          <p14:tracePt t="72221" x="2360613" y="3343275"/>
          <p14:tracePt t="72228" x="2393950" y="3354388"/>
          <p14:tracePt t="72243" x="2451100" y="3354388"/>
          <p14:tracePt t="72246" x="2492375" y="3354388"/>
          <p14:tracePt t="72254" x="2549525" y="3354388"/>
          <p14:tracePt t="72260" x="2593975" y="3354388"/>
          <p14:tracePt t="72276" x="2640013" y="3354388"/>
          <p14:tracePt t="72277" x="2692400" y="3354388"/>
          <p14:tracePt t="72293" x="2736850" y="3354388"/>
          <p14:tracePt t="72294" x="2794000" y="3354388"/>
          <p14:tracePt t="72300" x="2846388" y="3354388"/>
          <p14:tracePt t="72308" x="2892425" y="3354388"/>
          <p14:tracePt t="72316" x="2936875" y="3354388"/>
          <p14:tracePt t="72327" x="2971800" y="3354388"/>
          <p14:tracePt t="72332" x="3035300" y="3343275"/>
          <p14:tracePt t="72341" x="3079750" y="3343275"/>
          <p14:tracePt t="72348" x="3125788" y="3325813"/>
          <p14:tracePt t="72360" x="3182938" y="3325813"/>
          <p14:tracePt t="72363" x="3222625" y="3314700"/>
          <p14:tracePt t="72371" x="3279775" y="3303588"/>
          <p14:tracePt t="72379" x="3314700" y="3292475"/>
          <p14:tracePt t="72394" x="3349625" y="3292475"/>
          <p14:tracePt t="72395" x="3389313" y="3279775"/>
          <p14:tracePt t="72404" x="3457575" y="3268663"/>
          <p14:tracePt t="72411" x="3492500" y="3257550"/>
          <p14:tracePt t="72426" x="3525838" y="3257550"/>
          <p14:tracePt t="72428" x="3560763" y="3257550"/>
          <p14:tracePt t="72435" x="3611563" y="3257550"/>
          <p14:tracePt t="72442" x="3635375" y="3257550"/>
          <p14:tracePt t="72450" x="3668713" y="3257550"/>
          <p14:tracePt t="72461" x="3703638" y="3257550"/>
          <p14:tracePt t="72466" x="3725863" y="3257550"/>
          <p14:tracePt t="72475" x="3754438" y="3257550"/>
          <p14:tracePt t="72482" x="3778250" y="3257550"/>
          <p14:tracePt t="72494" x="3800475" y="3257550"/>
          <p14:tracePt t="72498" x="3822700" y="3257550"/>
          <p14:tracePt t="72508" x="3835400" y="3257550"/>
          <p14:tracePt t="72514" x="3857625" y="3257550"/>
          <p14:tracePt t="72527" x="3868738" y="3257550"/>
          <p14:tracePt t="72530" x="3879850" y="3257550"/>
          <p14:tracePt t="72541" x="3892550" y="3257550"/>
          <p14:tracePt t="72553" x="3914775" y="3257550"/>
          <p14:tracePt t="72555" x="3925888" y="3257550"/>
          <p14:tracePt t="72577" x="3954463" y="3257550"/>
          <p14:tracePt t="72587" x="3965575" y="3257550"/>
          <p14:tracePt t="72601" x="3978275" y="3257550"/>
          <p14:tracePt t="72611" x="3989388" y="3257550"/>
          <p14:tracePt t="72617" x="4000500" y="3257550"/>
          <p14:tracePt t="72633" x="4011613" y="3257550"/>
          <p14:tracePt t="72644" x="4022725" y="3257550"/>
          <p14:tracePt t="72657" x="4035425" y="3257550"/>
          <p14:tracePt t="72677" x="4046538" y="3257550"/>
          <p14:tracePt t="72688" x="4057650" y="3257550"/>
          <p14:tracePt t="72710" x="4068763" y="3257550"/>
          <p14:tracePt t="72727" x="4079875" y="3257550"/>
          <p14:tracePt t="72777" x="4079875" y="3268663"/>
          <p14:tracePt t="72808" x="4079875" y="3279775"/>
          <p14:tracePt t="72827" x="4079875" y="3292475"/>
          <p14:tracePt t="72838" x="4079875" y="3303588"/>
          <p14:tracePt t="72860" x="4092575" y="3303588"/>
          <p14:tracePt t="72871" x="4092575" y="3314700"/>
          <p14:tracePt t="72933" x="4092575" y="3325813"/>
          <p14:tracePt t="72958" x="4079875" y="3343275"/>
          <p14:tracePt t="72965" x="4079875" y="3354388"/>
          <p14:tracePt t="72974" x="4068763" y="3354388"/>
          <p14:tracePt t="72981" x="4057650" y="3365500"/>
          <p14:tracePt t="72992" x="4046538" y="3365500"/>
          <p14:tracePt t="72997" x="4046538" y="3378200"/>
          <p14:tracePt t="73005" x="4035425" y="3389313"/>
          <p14:tracePt t="73013" x="4022725" y="3389313"/>
          <p14:tracePt t="73027" x="4011613" y="3400425"/>
          <p14:tracePt t="73030" x="4000500" y="3400425"/>
          <p14:tracePt t="73038" x="3989388" y="3411538"/>
          <p14:tracePt t="73044" x="3978275" y="3411538"/>
          <p14:tracePt t="73059" x="3954463" y="3422650"/>
          <p14:tracePt t="73060" x="3925888" y="3435350"/>
          <p14:tracePt t="73068" x="3903663" y="3446463"/>
          <p14:tracePt t="73076" x="3892550" y="3457575"/>
          <p14:tracePt t="73091" x="3868738" y="3457575"/>
          <p14:tracePt t="73092" x="3846513" y="3468688"/>
          <p14:tracePt t="73100" x="3835400" y="3479800"/>
          <p14:tracePt t="73111" x="3811588" y="3492500"/>
          <p14:tracePt t="73117" x="3789363" y="3492500"/>
          <p14:tracePt t="73124" x="3778250" y="3503613"/>
          <p14:tracePt t="73131" x="3754438" y="3503613"/>
          <p14:tracePt t="73144" x="3725863" y="3514725"/>
          <p14:tracePt t="73148" x="3703638" y="3514725"/>
          <p14:tracePt t="73155" x="3692525" y="3532188"/>
          <p14:tracePt t="73163" x="3668713" y="3532188"/>
          <p14:tracePt t="73177" x="3646488" y="3543300"/>
          <p14:tracePt t="73180" x="3622675" y="3543300"/>
          <p14:tracePt t="73188" x="3600450" y="3543300"/>
          <p14:tracePt t="73194" x="3578225" y="3543300"/>
          <p14:tracePt t="73212" x="3525838" y="3543300"/>
          <p14:tracePt t="73220" x="3492500" y="3543300"/>
          <p14:tracePt t="73226" x="3457575" y="3543300"/>
          <p14:tracePt t="73234" x="3422650" y="3543300"/>
          <p14:tracePt t="73244" x="3389313" y="3543300"/>
          <p14:tracePt t="73250" x="3336925" y="3543300"/>
          <p14:tracePt t="73258" x="3303588" y="3543300"/>
          <p14:tracePt t="73266" x="3257550" y="3532188"/>
          <p14:tracePt t="73277" x="3246438" y="3532188"/>
          <p14:tracePt t="73282" x="3171825" y="3514725"/>
          <p14:tracePt t="73290" x="3125788" y="3503613"/>
          <p14:tracePt t="73298" x="3092450" y="3492500"/>
          <p14:tracePt t="73310" x="3046413" y="3492500"/>
          <p14:tracePt t="73314" x="3006725" y="3479800"/>
          <p14:tracePt t="73321" x="2960688" y="3468688"/>
          <p14:tracePt t="73329" x="2914650" y="3457575"/>
          <p14:tracePt t="73343" x="2868613" y="3446463"/>
          <p14:tracePt t="73347" x="2817813" y="3435350"/>
          <p14:tracePt t="73368" x="2771775" y="3435350"/>
          <p14:tracePt t="73375" x="2657475" y="3422650"/>
          <p14:tracePt t="73378" x="2582863" y="3422650"/>
          <p14:tracePt t="73387" x="2514600" y="3422650"/>
          <p14:tracePt t="73393" x="2439988" y="3422650"/>
          <p14:tracePt t="73410" x="2371725" y="3422650"/>
          <p14:tracePt t="73411" x="2303463" y="3422650"/>
          <p14:tracePt t="73417" x="2239963" y="3435350"/>
          <p14:tracePt t="73425" x="2182813" y="3446463"/>
          <p14:tracePt t="73432" x="2114550" y="3457575"/>
          <p14:tracePt t="73444" x="2063750" y="3468688"/>
          <p14:tracePt t="73449" x="2039938" y="3468688"/>
          <p14:tracePt t="73456" x="2006600" y="3479800"/>
          <p14:tracePt t="73464" x="1971675" y="3479800"/>
          <p14:tracePt t="73477" x="1936750" y="3479800"/>
          <p14:tracePt t="73481" x="1908175" y="3479800"/>
          <p14:tracePt t="73488" x="1897063" y="3479800"/>
          <p14:tracePt t="73495" x="1885950" y="3479800"/>
          <p14:tracePt t="73510" x="1874838" y="3479800"/>
          <p14:tracePt t="73527" x="1863725" y="3479800"/>
          <p14:tracePt t="73559" x="1885950" y="3468688"/>
          <p14:tracePt t="73567" x="1908175" y="3468688"/>
          <p14:tracePt t="73576" x="1936750" y="3468688"/>
          <p14:tracePt t="73583" x="1971675" y="3457575"/>
          <p14:tracePt t="73591" x="2017713" y="3457575"/>
          <p14:tracePt t="73598" x="2051050" y="3446463"/>
          <p14:tracePt t="73610" x="2114550" y="3446463"/>
          <p14:tracePt t="73615" x="2160588" y="3446463"/>
          <p14:tracePt t="73636" x="2263775" y="3446463"/>
          <p14:tracePt t="73650" x="2382838" y="3435350"/>
          <p14:tracePt t="73655" x="2439988" y="3435350"/>
          <p14:tracePt t="73662" x="2492375" y="3435350"/>
          <p14:tracePt t="73678" x="2617788" y="3422650"/>
          <p14:tracePt t="73688" x="2692400" y="3422650"/>
          <p14:tracePt t="73694" x="2749550" y="3411538"/>
          <p14:tracePt t="73709" x="2817813" y="3400425"/>
          <p14:tracePt t="73711" x="2879725" y="3389313"/>
          <p14:tracePt t="73717" x="2936875" y="3378200"/>
          <p14:tracePt t="73726" x="2982913" y="3354388"/>
          <p14:tracePt t="73733" x="3035300" y="3314700"/>
          <p14:tracePt t="73979" x="3046413" y="3314700"/>
          <p14:tracePt t="73988" x="3068638" y="3292475"/>
          <p14:tracePt t="73994" x="3092450" y="3257550"/>
          <p14:tracePt t="74010" x="3136900" y="3222625"/>
          <p14:tracePt t="74011" x="3182938" y="3189288"/>
          <p14:tracePt t="74020" x="3222625" y="3136900"/>
          <p14:tracePt t="74026" x="3257550" y="3103563"/>
          <p14:tracePt t="74034" x="3292475" y="3068638"/>
          <p14:tracePt t="74044" x="3314700" y="3057525"/>
          <p14:tracePt t="74050" x="3336925" y="3022600"/>
          <p14:tracePt t="74059" x="3371850" y="3000375"/>
          <p14:tracePt t="74065" x="3389313" y="2971800"/>
          <p14:tracePt t="74077" x="3411538" y="2960688"/>
          <p14:tracePt t="74081" x="3422650" y="2949575"/>
          <p14:tracePt t="74089" x="3435350" y="2936875"/>
          <p14:tracePt t="74110" x="3446463" y="2936875"/>
          <p14:tracePt t="74121" x="3457575" y="2936875"/>
          <p14:tracePt t="74154" x="3457575" y="2925763"/>
          <p14:tracePt t="78299" x="3457575" y="2936875"/>
          <p14:tracePt t="78307" x="3446463" y="2960688"/>
          <p14:tracePt t="78314" x="3446463" y="2971800"/>
          <p14:tracePt t="78327" x="3446463" y="2989263"/>
          <p14:tracePt t="78330" x="3435350" y="3000375"/>
          <p14:tracePt t="78340" x="3435350" y="3011488"/>
          <p14:tracePt t="78347" x="3435350" y="3022600"/>
          <p14:tracePt t="78377" x="3422650" y="3035300"/>
          <p14:tracePt t="78512" x="3422650" y="3046413"/>
          <p14:tracePt t="78529" x="3422650" y="3057525"/>
          <p14:tracePt t="78542" x="3422650" y="3068638"/>
          <p14:tracePt t="78554" x="3422650" y="3079750"/>
          <p14:tracePt t="78560" x="3422650" y="3092450"/>
          <p14:tracePt t="78567" x="3422650" y="3114675"/>
          <p14:tracePt t="78576" x="3422650" y="3136900"/>
          <p14:tracePt t="78583" x="3422650" y="3165475"/>
          <p14:tracePt t="78591" x="3411538" y="3189288"/>
          <p14:tracePt t="78599" x="3400425" y="3200400"/>
          <p14:tracePt t="78610" x="3389313" y="3235325"/>
          <p14:tracePt t="78616" x="3371850" y="3257550"/>
          <p14:tracePt t="78623" x="3360738" y="3279775"/>
          <p14:tracePt t="78631" x="3349625" y="3314700"/>
          <p14:tracePt t="78643" x="3349625" y="3343275"/>
          <p14:tracePt t="78647" x="3349625" y="3354388"/>
          <p14:tracePt t="78655" x="3336925" y="3389313"/>
          <p14:tracePt t="78664" x="3336925" y="3411538"/>
          <p14:tracePt t="78676" x="3336925" y="3422650"/>
          <p14:tracePt t="78680" x="3336925" y="3446463"/>
          <p14:tracePt t="78963" x="3336925" y="3457575"/>
          <p14:tracePt t="78979" x="3325813" y="3468688"/>
          <p14:tracePt t="78980" x="3314700" y="3492500"/>
          <p14:tracePt t="78988" x="3303588" y="3532188"/>
          <p14:tracePt t="78996" x="3292475" y="3543300"/>
          <p14:tracePt t="79009" x="3279775" y="3578225"/>
          <p14:tracePt t="79013" x="3268663" y="3600450"/>
          <p14:tracePt t="79020" x="3257550" y="3622675"/>
          <p14:tracePt t="79030" x="3257550" y="3646488"/>
          <p14:tracePt t="79035" x="3246438" y="3668713"/>
          <p14:tracePt t="79046" x="3235325" y="3679825"/>
          <p14:tracePt t="79050" x="3235325" y="3692525"/>
          <p14:tracePt t="79063" x="3222625" y="3721100"/>
          <p14:tracePt t="79067" x="3222625" y="3732213"/>
          <p14:tracePt t="79081" x="3222625" y="3743325"/>
          <p14:tracePt t="79083" x="3211513" y="3754438"/>
          <p14:tracePt t="79097" x="3211513" y="3765550"/>
          <p14:tracePt t="79099" x="3211513" y="3778250"/>
          <p14:tracePt t="79114" x="3211513" y="3789363"/>
          <p14:tracePt t="79115" x="3211513" y="3800475"/>
          <p14:tracePt t="79141" x="3211513" y="3811588"/>
          <p14:tracePt t="79233" x="3211513" y="3822700"/>
          <p14:tracePt t="79264" x="3211513" y="3835400"/>
          <p14:tracePt t="79281" x="3194050" y="3835400"/>
          <p14:tracePt t="79288" x="3194050" y="3846513"/>
          <p14:tracePt t="79309" x="3194050" y="3857625"/>
          <p14:tracePt t="79314" x="3194050" y="3868738"/>
          <p14:tracePt t="79327" x="3194050" y="3886200"/>
          <p14:tracePt t="79342" x="3182938" y="3897313"/>
          <p14:tracePt t="79347" x="3182938" y="3908425"/>
          <p14:tracePt t="79359" x="3182938" y="3921125"/>
          <p14:tracePt t="79367" x="3182938" y="3932238"/>
          <p14:tracePt t="79383" x="3182938" y="3943350"/>
          <p14:tracePt t="79398" x="3182938" y="3954463"/>
          <p14:tracePt t="79410" x="3182938" y="3965575"/>
          <p14:tracePt t="79422" x="3171825" y="3978275"/>
          <p14:tracePt t="79431" x="3160713" y="3989388"/>
          <p14:tracePt t="79447" x="3149600" y="4000500"/>
          <p14:tracePt t="79454" x="3149600" y="4011613"/>
          <p14:tracePt t="79463" x="3136900" y="4022725"/>
          <p14:tracePt t="79478" x="3125788" y="4035425"/>
          <p14:tracePt t="79487" x="3114675" y="4035425"/>
          <p14:tracePt t="79494" x="3114675" y="4046538"/>
          <p14:tracePt t="79510" x="3103563" y="4057650"/>
          <p14:tracePt t="79517" x="3092450" y="4075113"/>
          <p14:tracePt t="79531" x="3092450" y="4086225"/>
          <p14:tracePt t="79533" x="3079750" y="4097338"/>
          <p14:tracePt t="79543" x="3068638" y="4121150"/>
          <p14:tracePt t="79549" x="3057525" y="4132263"/>
          <p14:tracePt t="79557" x="3046413" y="4143375"/>
          <p14:tracePt t="79565" x="3035300" y="4154488"/>
          <p14:tracePt t="79576" x="3022600" y="4165600"/>
          <p14:tracePt t="79581" x="3006725" y="4189413"/>
          <p14:tracePt t="79589" x="2994025" y="4189413"/>
          <p14:tracePt t="79597" x="2982913" y="4200525"/>
          <p14:tracePt t="79609" x="2982913" y="4211638"/>
          <p14:tracePt t="79614" x="2971800" y="4211638"/>
          <p14:tracePt t="79628" x="2971800" y="4222750"/>
          <p14:tracePt t="79642" x="2960688" y="4222750"/>
          <p14:tracePt t="79874" x="2949575" y="4222750"/>
          <p14:tracePt t="79881" x="2925763" y="4251325"/>
          <p14:tracePt t="79893" x="2903538" y="4251325"/>
          <p14:tracePt t="79898" x="2868613" y="4286250"/>
          <p14:tracePt t="79906" x="2846388" y="4297363"/>
          <p14:tracePt t="79914" x="2817813" y="4308475"/>
          <p14:tracePt t="79926" x="2794000" y="4321175"/>
          <p14:tracePt t="79931" x="2771775" y="4332288"/>
          <p14:tracePt t="79938" x="2736850" y="4354513"/>
          <p14:tracePt t="79947" x="2714625" y="4354513"/>
          <p14:tracePt t="79959" x="2668588" y="4378325"/>
          <p14:tracePt t="79964" x="2640013" y="4389438"/>
          <p14:tracePt t="79970" x="2606675" y="4389438"/>
          <p14:tracePt t="79981" x="2582863" y="4400550"/>
          <p14:tracePt t="79985" x="2549525" y="4411663"/>
          <p14:tracePt t="79999" x="2514600" y="4411663"/>
          <p14:tracePt t="80004" x="2492375" y="4411663"/>
          <p14:tracePt t="80015" x="2463800" y="4429125"/>
          <p14:tracePt t="80018" x="2428875" y="4429125"/>
          <p14:tracePt t="80033" x="2393950" y="4440238"/>
          <p14:tracePt t="80034" x="2371725" y="4440238"/>
          <p14:tracePt t="80048" x="2349500" y="4440238"/>
          <p14:tracePt t="80049" x="2336800" y="4440238"/>
          <p14:tracePt t="80056" x="2314575" y="4440238"/>
          <p14:tracePt t="80065" x="2292350" y="4440238"/>
          <p14:tracePt t="80076" x="2274888" y="4440238"/>
          <p14:tracePt t="80081" x="2263775" y="4429125"/>
          <p14:tracePt t="80088" x="2251075" y="4429125"/>
          <p14:tracePt t="80098" x="2239963" y="4411663"/>
          <p14:tracePt t="80109" x="2228850" y="4400550"/>
          <p14:tracePt t="80116" x="2217738" y="4378325"/>
          <p14:tracePt t="80121" x="2206625" y="4354513"/>
          <p14:tracePt t="80131" x="2193925" y="4332288"/>
          <p14:tracePt t="80142" x="2182813" y="4321175"/>
          <p14:tracePt t="80147" x="2171700" y="4297363"/>
          <p14:tracePt t="80151" x="2160588" y="4275138"/>
          <p14:tracePt t="80164" x="2160588" y="4264025"/>
          <p14:tracePt t="80167" x="2149475" y="4235450"/>
          <p14:tracePt t="80181" x="2149475" y="4222750"/>
          <p14:tracePt t="80183" x="2149475" y="4200525"/>
          <p14:tracePt t="80197" x="2149475" y="4189413"/>
          <p14:tracePt t="80209" x="2149475" y="4178300"/>
          <p14:tracePt t="80215" x="2149475" y="4165600"/>
          <p14:tracePt t="80222" x="2149475" y="4143375"/>
          <p14:tracePt t="80231" x="2149475" y="4132263"/>
          <p14:tracePt t="80243" x="2149475" y="4121150"/>
          <p14:tracePt t="80248" x="2160588" y="4108450"/>
          <p14:tracePt t="80254" x="2171700" y="4097338"/>
          <p14:tracePt t="80264" x="2193925" y="4086225"/>
          <p14:tracePt t="80276" x="2206625" y="4086225"/>
          <p14:tracePt t="80280" x="2228850" y="4057650"/>
          <p14:tracePt t="80287" x="2251075" y="4046538"/>
          <p14:tracePt t="80298" x="2292350" y="4035425"/>
          <p14:tracePt t="80302" x="2314575" y="4011613"/>
          <p14:tracePt t="80316" x="2349500" y="4011613"/>
          <p14:tracePt t="80330" x="2382838" y="3989388"/>
          <p14:tracePt t="80331" x="2417763" y="3978275"/>
          <p14:tracePt t="80337" x="2439988" y="3965575"/>
          <p14:tracePt t="80348" x="2463800" y="3954463"/>
          <p14:tracePt t="80349" x="2503488" y="3943350"/>
          <p14:tracePt t="80360" x="2536825" y="3932238"/>
          <p14:tracePt t="80365" x="2571750" y="3921125"/>
          <p14:tracePt t="80373" x="2593975" y="3921125"/>
          <p14:tracePt t="80382" x="2617788" y="3908425"/>
          <p14:tracePt t="80393" x="2640013" y="3897313"/>
          <p14:tracePt t="80399" x="2679700" y="3886200"/>
          <p14:tracePt t="80404" x="2714625" y="3868738"/>
          <p14:tracePt t="80415" x="2749550" y="3857625"/>
          <p14:tracePt t="80426" x="2782888" y="3835400"/>
          <p14:tracePt t="80442" x="2828925" y="3822700"/>
          <p14:tracePt t="80445" x="2857500" y="3800475"/>
          <p14:tracePt t="80458" x="2892425" y="3789363"/>
          <p14:tracePt t="80462" x="2914650" y="3778250"/>
          <p14:tracePt t="80468" x="2949575" y="3765550"/>
          <p14:tracePt t="80475" x="2971800" y="3754438"/>
          <p14:tracePt t="80483" x="2982913" y="3743325"/>
          <p14:tracePt t="80493" x="3006725" y="3732213"/>
          <p14:tracePt t="80500" x="3022600" y="3732213"/>
          <p14:tracePt t="80507" x="3035300" y="3732213"/>
          <p14:tracePt t="80515" x="3046413" y="3721100"/>
          <p14:tracePt t="80526" x="3057525" y="3721100"/>
          <p14:tracePt t="80532" x="3068638" y="3721100"/>
          <p14:tracePt t="80539" x="3079750" y="3708400"/>
          <p14:tracePt t="80549" x="3103563" y="3708400"/>
          <p14:tracePt t="80559" x="3114675" y="3708400"/>
          <p14:tracePt t="80565" x="3149600" y="3708400"/>
          <p14:tracePt t="80578" x="3182938" y="3708400"/>
          <p14:tracePt t="80583" x="3222625" y="3708400"/>
          <p14:tracePt t="80594" x="3246438" y="3708400"/>
          <p14:tracePt t="80595" x="3279775" y="3708400"/>
          <p14:tracePt t="80609" x="3314700" y="3708400"/>
          <p14:tracePt t="80612" x="3360738" y="3708400"/>
          <p14:tracePt t="80618" x="3411538" y="3708400"/>
          <p14:tracePt t="80626" x="3446463" y="3721100"/>
          <p14:tracePt t="80634" x="3479800" y="3732213"/>
          <p14:tracePt t="80643" x="3525838" y="3743325"/>
          <p14:tracePt t="80650" x="3549650" y="3754438"/>
          <p14:tracePt t="80658" x="3611563" y="3778250"/>
          <p14:tracePt t="80666" x="3622675" y="3778250"/>
          <p14:tracePt t="80676" x="3646488" y="3800475"/>
          <p14:tracePt t="80682" x="3668713" y="3811588"/>
          <p14:tracePt t="80689" x="3692525" y="3835400"/>
          <p14:tracePt t="80698" x="3703638" y="3846513"/>
          <p14:tracePt t="80709" x="3714750" y="3868738"/>
          <p14:tracePt t="80715" x="3725863" y="3908425"/>
          <p14:tracePt t="80721" x="3725863" y="3932238"/>
          <p14:tracePt t="80731" x="3725863" y="3965575"/>
          <p14:tracePt t="80743" x="3725863" y="4000500"/>
          <p14:tracePt t="80749" x="3725863" y="4035425"/>
          <p14:tracePt t="80755" x="3714750" y="4075113"/>
          <p14:tracePt t="80765" x="3703638" y="4108450"/>
          <p14:tracePt t="80776" x="3668713" y="4143375"/>
          <p14:tracePt t="80777" x="3646488" y="4178300"/>
          <p14:tracePt t="80785" x="3611563" y="4211638"/>
          <p14:tracePt t="80792" x="3578225" y="4264025"/>
          <p14:tracePt t="80800" x="3536950" y="4297363"/>
          <p14:tracePt t="80810" x="3492500" y="4332288"/>
          <p14:tracePt t="80816" x="3457575" y="4365625"/>
          <p14:tracePt t="80824" x="3411538" y="4400550"/>
          <p14:tracePt t="80832" x="3400425" y="4429125"/>
          <p14:tracePt t="80845" x="3360738" y="4451350"/>
          <p14:tracePt t="80850" x="3314700" y="4475163"/>
          <p14:tracePt t="80866" x="3268663" y="4508500"/>
          <p14:tracePt t="80877" x="3246438" y="4521200"/>
          <p14:tracePt t="80883" x="3194050" y="4543425"/>
          <p14:tracePt t="80889" x="3182938" y="4543425"/>
          <p14:tracePt t="80898" x="3149600" y="4543425"/>
          <p14:tracePt t="80910" x="3125788" y="4554538"/>
          <p14:tracePt t="80915" x="3103563" y="4554538"/>
          <p14:tracePt t="80921" x="3057525" y="4565650"/>
          <p14:tracePt t="80932" x="3022600" y="4565650"/>
          <p14:tracePt t="80944" x="2982913" y="4578350"/>
          <p14:tracePt t="80945" x="2936875" y="4578350"/>
          <p14:tracePt t="80951" x="2903538" y="4589463"/>
          <p14:tracePt t="80959" x="2857500" y="4589463"/>
          <p14:tracePt t="80967" x="2806700" y="4606925"/>
          <p14:tracePt t="80978" x="2794000" y="4606925"/>
          <p14:tracePt t="80983" x="2760663" y="4606925"/>
          <p14:tracePt t="80990" x="2714625" y="4606925"/>
          <p14:tracePt t="80999" x="2679700" y="4606925"/>
          <p14:tracePt t="81010" x="2657475" y="4606925"/>
          <p14:tracePt t="81016" x="2617788" y="4606925"/>
          <p14:tracePt t="81023" x="2582863" y="4589463"/>
          <p14:tracePt t="81033" x="2560638" y="4578350"/>
          <p14:tracePt t="81044" x="2536825" y="4565650"/>
          <p14:tracePt t="81049" x="2503488" y="4543425"/>
          <p14:tracePt t="81055" x="2492375" y="4532313"/>
          <p14:tracePt t="81066" x="2463800" y="4508500"/>
          <p14:tracePt t="81078" x="2406650" y="4451350"/>
          <p14:tracePt t="81087" x="2393950" y="4429125"/>
          <p14:tracePt t="81094" x="2382838" y="4400550"/>
          <p14:tracePt t="81102" x="2371725" y="4365625"/>
          <p14:tracePt t="81118" x="2360613" y="4354513"/>
          <p14:tracePt t="81124" x="2349500" y="4321175"/>
          <p14:tracePt t="81132" x="2336800" y="4297363"/>
          <p14:tracePt t="81141" x="2336800" y="4264025"/>
          <p14:tracePt t="81143" x="2336800" y="4235450"/>
          <p14:tracePt t="81150" x="2336800" y="4189413"/>
          <p14:tracePt t="81157" x="2336800" y="4165600"/>
          <p14:tracePt t="81166" x="2336800" y="4132263"/>
          <p14:tracePt t="81175" x="2349500" y="4108450"/>
          <p14:tracePt t="81183" x="2360613" y="4086225"/>
          <p14:tracePt t="81190" x="2382838" y="4035425"/>
          <p14:tracePt t="81198" x="2393950" y="4022725"/>
          <p14:tracePt t="81208" x="2417763" y="3989388"/>
          <p14:tracePt t="81213" x="2439988" y="3965575"/>
          <p14:tracePt t="81223" x="2451100" y="3943350"/>
          <p14:tracePt t="81228" x="2479675" y="3921125"/>
          <p14:tracePt t="81241" x="2503488" y="3908425"/>
          <p14:tracePt t="81246" x="2525713" y="3886200"/>
          <p14:tracePt t="81255" x="2549525" y="3868738"/>
          <p14:tracePt t="81260" x="2560638" y="3857625"/>
          <p14:tracePt t="81268" x="2582863" y="3846513"/>
          <p14:tracePt t="81278" x="2606675" y="3835400"/>
          <p14:tracePt t="81284" x="2628900" y="3822700"/>
          <p14:tracePt t="81292" x="2668588" y="3822700"/>
          <p14:tracePt t="81301" x="2679700" y="3811588"/>
          <p14:tracePt t="81311" x="2725738" y="3800475"/>
          <p14:tracePt t="81317" x="2760663" y="3789363"/>
          <p14:tracePt t="81323" x="2806700" y="3778250"/>
          <p14:tracePt t="81333" x="2846388" y="3765550"/>
          <p14:tracePt t="81341" x="2892425" y="3743325"/>
          <p14:tracePt t="81349" x="2925763" y="3732213"/>
          <p14:tracePt t="81357" x="2960688" y="3721100"/>
          <p14:tracePt t="81366" x="3006725" y="3692525"/>
          <p14:tracePt t="81377" x="3057525" y="3668713"/>
          <p14:tracePt t="81382" x="3114675" y="3657600"/>
          <p14:tracePt t="81399" x="3246438" y="3635375"/>
          <p14:tracePt t="81411" x="3292475" y="3635375"/>
          <p14:tracePt t="81413" x="3336925" y="3635375"/>
          <p14:tracePt t="81421" x="3389313" y="3635375"/>
          <p14:tracePt t="81426" x="3422650" y="3646488"/>
          <p14:tracePt t="81434" x="3446463" y="3668713"/>
          <p14:tracePt t="81445" x="3468688" y="3721100"/>
          <p14:tracePt t="81451" x="3479800" y="3743325"/>
          <p14:tracePt t="81459" x="3503613" y="3789363"/>
          <p14:tracePt t="81466" x="3503613" y="3822700"/>
          <p14:tracePt t="81477" x="3514725" y="3857625"/>
          <p14:tracePt t="81483" x="3514725" y="3908425"/>
          <p14:tracePt t="81489" x="3514725" y="3932238"/>
          <p14:tracePt t="81499" x="3525838" y="4000500"/>
          <p14:tracePt t="81511" x="3525838" y="4011613"/>
          <p14:tracePt t="81516" x="3525838" y="4046538"/>
          <p14:tracePt t="81522" x="3525838" y="4086225"/>
          <p14:tracePt t="81533" x="3525838" y="4108450"/>
          <p14:tracePt t="81544" x="3525838" y="4132263"/>
          <p14:tracePt t="81545" x="3525838" y="4154488"/>
          <p14:tracePt t="81554" x="3525838" y="4165600"/>
          <p14:tracePt t="81576" x="3525838" y="4178300"/>
          <p14:tracePt t="81579" x="3525838" y="4189413"/>
          <p14:tracePt t="81592" x="3514725" y="4189413"/>
          <p14:tracePt t="81600" x="3514725" y="4200525"/>
          <p14:tracePt t="81610" x="3503613" y="4200525"/>
          <p14:tracePt t="81616" x="3492500" y="4200525"/>
          <p14:tracePt t="81624" x="3479800" y="4211638"/>
          <p14:tracePt t="81633" x="3457575" y="4211638"/>
          <p14:tracePt t="81645" x="3446463" y="4222750"/>
          <p14:tracePt t="81650" x="3422650" y="4222750"/>
          <p14:tracePt t="81656" x="3400425" y="4235450"/>
          <p14:tracePt t="81666" x="3371850" y="4235450"/>
          <p14:tracePt t="81677" x="3360738" y="4235450"/>
          <p14:tracePt t="81682" x="3349625" y="4251325"/>
          <p14:tracePt t="81688" x="3336925" y="4251325"/>
          <p14:tracePt t="81710" x="3325813" y="4251325"/>
          <p14:tracePt t="81715" x="3314700" y="4251325"/>
          <p14:tracePt t="82020" x="3292475" y="4251325"/>
          <p14:tracePt t="82027" x="3279775" y="4235450"/>
          <p14:tracePt t="82037" x="3246438" y="4222750"/>
          <p14:tracePt t="82043" x="3235325" y="4222750"/>
          <p14:tracePt t="82051" x="3182938" y="4211638"/>
          <p14:tracePt t="82059" x="3136900" y="4211638"/>
          <p14:tracePt t="82067" x="3114675" y="4211638"/>
          <p14:tracePt t="82075" x="3035300" y="4222750"/>
          <p14:tracePt t="82083" x="2971800" y="4264025"/>
          <p14:tracePt t="82093" x="2936875" y="4308475"/>
          <p14:tracePt t="82099" x="2879725" y="4354513"/>
          <p14:tracePt t="82106" x="2817813" y="4411663"/>
          <p14:tracePt t="82116" x="2760663" y="4475163"/>
          <p14:tracePt t="82127" x="2749550" y="4497388"/>
          <p14:tracePt t="82132" x="2703513" y="4543425"/>
          <p14:tracePt t="82138" x="2668588" y="4589463"/>
          <p14:tracePt t="82146" x="2617788" y="4651375"/>
          <p14:tracePt t="82159" x="2582863" y="4675188"/>
          <p14:tracePt t="82163" x="2571750" y="4721225"/>
          <p14:tracePt t="82171" x="2536825" y="4743450"/>
          <p14:tracePt t="82184" x="2536825" y="4754563"/>
          <p14:tracePt t="82189" x="2514600" y="4778375"/>
          <p14:tracePt t="82199" x="2503488" y="4806950"/>
          <p14:tracePt t="82210" x="2492375" y="4829175"/>
          <p14:tracePt t="82211" x="2492375" y="4840288"/>
          <p14:tracePt t="82217" x="2492375" y="4851400"/>
          <p14:tracePt t="82225" x="2479675" y="4864100"/>
          <p14:tracePt t="82250" x="2479675" y="4875213"/>
          <p14:tracePt t="82360" x="2463800" y="4875213"/>
          <p14:tracePt t="82383" x="2451100" y="4864100"/>
          <p14:tracePt t="82392" x="2439988" y="4851400"/>
          <p14:tracePt t="82400" x="2428875" y="4851400"/>
          <p14:tracePt t="82408" x="2428875" y="4840288"/>
          <p14:tracePt t="82426" x="2417763" y="4829175"/>
          <p14:tracePt t="82439" x="2406650" y="4829175"/>
          <p14:tracePt t="82455" x="2406650" y="4818063"/>
          <p14:tracePt t="82558" x="2406650" y="4806950"/>
          <p14:tracePt t="82574" x="2406650" y="4794250"/>
          <p14:tracePt t="82593" x="2406650" y="4778375"/>
          <p14:tracePt t="82598" x="2406650" y="4765675"/>
          <p14:tracePt t="82605" x="2406650" y="4754563"/>
          <p14:tracePt t="82613" x="2406650" y="4743450"/>
          <p14:tracePt t="82626" x="2406650" y="4732338"/>
          <p14:tracePt t="82629" x="2406650" y="4721225"/>
          <p14:tracePt t="82638" x="2406650" y="4708525"/>
          <p14:tracePt t="82645" x="2406650" y="4697413"/>
          <p14:tracePt t="82661" x="2406650" y="4686300"/>
          <p14:tracePt t="82670" x="2406650" y="4675188"/>
          <p14:tracePt t="82677" x="2406650" y="4664075"/>
          <p14:tracePt t="82684" x="2406650" y="4651375"/>
          <p14:tracePt t="82700" x="2406650" y="4640263"/>
          <p14:tracePt t="82724" x="2417763" y="4629150"/>
          <p14:tracePt t="82749" x="2428875" y="4629150"/>
          <p14:tracePt t="82756" x="2439988" y="4629150"/>
          <p14:tracePt t="82766" x="2451100" y="4629150"/>
          <p14:tracePt t="82776" x="2479675" y="4629150"/>
          <p14:tracePt t="82780" x="2492375" y="4629150"/>
          <p14:tracePt t="82788" x="2525713" y="4629150"/>
          <p14:tracePt t="82795" x="2560638" y="4629150"/>
          <p14:tracePt t="82809" x="2582863" y="4629150"/>
          <p14:tracePt t="82812" x="2617788" y="4629150"/>
          <p14:tracePt t="82821" x="2657475" y="4629150"/>
          <p14:tracePt t="82827" x="2692400" y="4629150"/>
          <p14:tracePt t="82835" x="2725738" y="4629150"/>
          <p14:tracePt t="82844" x="2782888" y="4629150"/>
          <p14:tracePt t="82851" x="2817813" y="4629150"/>
          <p14:tracePt t="82859" x="2857500" y="4629150"/>
          <p14:tracePt t="82867" x="2879725" y="4629150"/>
          <p14:tracePt t="82876" x="2925763" y="4629150"/>
          <p14:tracePt t="82884" x="2949575" y="4629150"/>
          <p14:tracePt t="82890" x="2971800" y="4629150"/>
          <p14:tracePt t="82900" x="2994025" y="4629150"/>
          <p14:tracePt t="82910" x="3022600" y="4629150"/>
          <p14:tracePt t="82917" x="3035300" y="4629150"/>
          <p14:tracePt t="82922" x="3057525" y="4629150"/>
          <p14:tracePt t="82933" x="3068638" y="4618038"/>
          <p14:tracePt t="82943" x="3079750" y="4606925"/>
          <p14:tracePt t="82950" x="3092450" y="4606925"/>
          <p14:tracePt t="82955" x="3103563" y="4589463"/>
          <p14:tracePt t="82967" x="3125788" y="4578350"/>
          <p14:tracePt t="82976" x="3136900" y="4565650"/>
          <p14:tracePt t="82984" x="3149600" y="4554538"/>
          <p14:tracePt t="82993" x="3160713" y="4543425"/>
          <p14:tracePt t="82994" x="3171825" y="4532313"/>
          <p14:tracePt t="83002" x="3171825" y="4521200"/>
          <p14:tracePt t="83009" x="3182938" y="4508500"/>
          <p14:tracePt t="83017" x="3194050" y="4497388"/>
          <p14:tracePt t="83027" x="3194050" y="4486275"/>
          <p14:tracePt t="83034" x="3211513" y="4464050"/>
          <p14:tracePt t="83041" x="3211513" y="4451350"/>
          <p14:tracePt t="83050" x="3222625" y="4429125"/>
          <p14:tracePt t="83060" x="3222625" y="4400550"/>
          <p14:tracePt t="83067" x="3235325" y="4378325"/>
          <p14:tracePt t="83072" x="3246438" y="4343400"/>
          <p14:tracePt t="83084" x="3268663" y="4321175"/>
          <p14:tracePt t="83093" x="3268663" y="4308475"/>
          <p14:tracePt t="83310" x="3303588" y="4308475"/>
          <p14:tracePt t="83318" x="3360738" y="4297363"/>
          <p14:tracePt t="83326" x="3400425" y="4275138"/>
          <p14:tracePt t="83334" x="3457575" y="4251325"/>
          <p14:tracePt t="83343" x="3525838" y="4222750"/>
          <p14:tracePt t="83351" x="3589338" y="4200525"/>
          <p14:tracePt t="83357" x="3657600" y="4178300"/>
          <p14:tracePt t="83366" x="3714750" y="4154488"/>
          <p14:tracePt t="83376" x="3778250" y="4143375"/>
          <p14:tracePt t="83382" x="3835400" y="4143375"/>
          <p14:tracePt t="83389" x="3892550" y="4143375"/>
          <p14:tracePt t="83397" x="3954463" y="4143375"/>
          <p14:tracePt t="83411" x="4022725" y="4143375"/>
          <p14:tracePt t="83414" x="4079875" y="4143375"/>
          <p14:tracePt t="83422" x="4143375" y="4143375"/>
          <p14:tracePt t="83429" x="4165600" y="4154488"/>
          <p14:tracePt t="83444" x="4211638" y="4154488"/>
          <p14:tracePt t="83445" x="4257675" y="4165600"/>
          <p14:tracePt t="83455" x="4279900" y="4165600"/>
          <p14:tracePt t="83460" x="4321175" y="4178300"/>
          <p14:tracePt t="83475" x="4343400" y="4178300"/>
          <p14:tracePt t="83478" x="4365625" y="4178300"/>
          <p14:tracePt t="83484" x="4378325" y="4178300"/>
          <p14:tracePt t="83501" x="4389438" y="4178300"/>
          <p14:tracePt t="83525" x="4400550" y="4178300"/>
          <p14:tracePt t="83579" x="4400550" y="4165600"/>
          <p14:tracePt t="83588" x="4400550" y="4154488"/>
          <p14:tracePt t="83952" x="4400550" y="4143375"/>
          <p14:tracePt t="83959" x="4400550" y="4121150"/>
          <p14:tracePt t="83968" x="4411663" y="4086225"/>
          <p14:tracePt t="83975" x="4435475" y="4046538"/>
          <p14:tracePt t="83984" x="4457700" y="4011613"/>
          <p14:tracePt t="83993" x="4497388" y="3965575"/>
          <p14:tracePt t="84000" x="4521200" y="3921125"/>
          <p14:tracePt t="84007" x="4554538" y="3868738"/>
          <p14:tracePt t="84015" x="4554538" y="3846513"/>
          <p14:tracePt t="84026" x="4578350" y="3800475"/>
          <p14:tracePt t="84031" x="4589463" y="3765550"/>
          <p14:tracePt t="84038" x="4611688" y="3732213"/>
          <p14:tracePt t="84046" x="4611688" y="3708400"/>
          <p14:tracePt t="84060" x="4622800" y="3668713"/>
          <p14:tracePt t="84064" x="4635500" y="3646488"/>
          <p14:tracePt t="84076" x="4635500" y="3622675"/>
          <p14:tracePt t="84080" x="4646613" y="3600450"/>
          <p14:tracePt t="84088" x="4646613" y="3589338"/>
          <p14:tracePt t="84094" x="4657725" y="3565525"/>
          <p14:tracePt t="84109" x="4657725" y="3554413"/>
          <p14:tracePt t="84110" x="4657725" y="3543300"/>
          <p14:tracePt t="84125" x="4675188" y="3532188"/>
          <p14:tracePt t="84157" x="4686300" y="3532188"/>
          <p14:tracePt t="84165" x="4697413" y="3532188"/>
          <p14:tracePt t="84175" x="4708525" y="3532188"/>
          <p14:tracePt t="84189" x="4721225" y="3532188"/>
          <p14:tracePt t="84196" x="4732338" y="3532188"/>
          <p14:tracePt t="84209" x="4743450" y="3532188"/>
          <p14:tracePt t="84213" x="4765675" y="3543300"/>
          <p14:tracePt t="84221" x="4778375" y="3554413"/>
          <p14:tracePt t="84228" x="4789488" y="3554413"/>
          <p14:tracePt t="84242" x="4800600" y="3565525"/>
          <p14:tracePt t="84246" x="4811713" y="3578225"/>
          <p14:tracePt t="84254" x="4822825" y="3589338"/>
          <p14:tracePt t="84268" x="4835525" y="3600450"/>
          <p14:tracePt t="84277" x="4851400" y="3600450"/>
          <p14:tracePt t="84285" x="4851400" y="3611563"/>
          <p14:tracePt t="84309" x="4864100" y="3611563"/>
          <p14:tracePt t="84315" x="4864100" y="3622675"/>
          <p14:tracePt t="84450" x="4864100" y="3635375"/>
          <p14:tracePt t="84497" x="4875213" y="3635375"/>
          <p14:tracePt t="84506" x="4886325" y="3635375"/>
          <p14:tracePt t="84513" x="4897438" y="3635375"/>
          <p14:tracePt t="84526" x="4921250" y="3611563"/>
          <p14:tracePt t="84530" x="4989513" y="3589338"/>
          <p14:tracePt t="84538" x="5022850" y="3565525"/>
          <p14:tracePt t="84545" x="5097463" y="3532188"/>
          <p14:tracePt t="84559" x="5165725" y="3492500"/>
          <p14:tracePt t="84562" x="5240338" y="3457575"/>
          <p14:tracePt t="84570" x="5264150" y="3446463"/>
          <p14:tracePt t="84577" x="5321300" y="3422650"/>
          <p14:tracePt t="84593" x="5389563" y="3400425"/>
          <p14:tracePt t="84608" x="5418138" y="3400425"/>
          <p14:tracePt t="84609" x="5440363" y="3389313"/>
          <p14:tracePt t="84618" x="5451475" y="3389313"/>
          <p14:tracePt t="84625" x="5464175" y="3389313"/>
          <p14:tracePt t="84632" x="5475288" y="3389313"/>
          <p14:tracePt t="84643" x="5486400" y="3389313"/>
          <p14:tracePt t="84648" x="5497513" y="3389313"/>
          <p14:tracePt t="84656" x="5508625" y="3389313"/>
          <p14:tracePt t="84664" x="5521325" y="3389313"/>
          <p14:tracePt t="84676" x="5521325" y="3400425"/>
          <p14:tracePt t="84680" x="5532438" y="3400425"/>
          <p14:tracePt t="84688" x="5543550" y="3411538"/>
          <p14:tracePt t="84711" x="5554663" y="3422650"/>
          <p14:tracePt t="84727" x="5554663" y="3435350"/>
          <p14:tracePt t="84741" x="5565775" y="3435350"/>
          <p14:tracePt t="84775" x="5565775" y="3446463"/>
          <p14:tracePt t="84783" x="5583238" y="3446463"/>
          <p14:tracePt t="84798" x="5594350" y="3446463"/>
          <p14:tracePt t="84809" x="5607050" y="3446463"/>
          <p14:tracePt t="84814" x="5618163" y="3446463"/>
          <p14:tracePt t="84822" x="5629275" y="3446463"/>
          <p14:tracePt t="84830" x="5640388" y="3446463"/>
          <p14:tracePt t="84842" x="5651500" y="3457575"/>
          <p14:tracePt t="84861" x="5664200" y="3457575"/>
          <p14:tracePt t="84863" x="5675313" y="3457575"/>
          <p14:tracePt t="84877" x="5686425" y="3468688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E7A1B5-961B-77C7-7017-2AC82DCD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Use pipe(2)</a:t>
            </a:r>
            <a:endParaRPr kumimoji="1" lang="zh-TW" altLang="en-US" dirty="0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D745CD1F-7DE4-B2B4-265F-4D8FE22D4ECD}"/>
              </a:ext>
            </a:extLst>
          </p:cNvPr>
          <p:cNvSpPr/>
          <p:nvPr/>
        </p:nvSpPr>
        <p:spPr>
          <a:xfrm>
            <a:off x="651410" y="1574800"/>
            <a:ext cx="1016000" cy="1016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CI</a:t>
            </a:r>
            <a:endParaRPr kumimoji="1" lang="zh-TW" altLang="en-US" sz="2800" dirty="0"/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id="{A01AC308-5D23-A71B-C82B-BCBAAD2D14B4}"/>
              </a:ext>
            </a:extLst>
          </p:cNvPr>
          <p:cNvSpPr/>
          <p:nvPr/>
        </p:nvSpPr>
        <p:spPr>
          <a:xfrm>
            <a:off x="3479800" y="1689100"/>
            <a:ext cx="1727200" cy="787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err="1">
                <a:solidFill>
                  <a:srgbClr val="FFFF00"/>
                </a:solidFill>
              </a:rPr>
              <a:t>master.out</a:t>
            </a:r>
            <a:endParaRPr kumimoji="1" lang="zh-TW" altLang="en-US" dirty="0"/>
          </a:p>
        </p:txBody>
      </p:sp>
      <p:cxnSp>
        <p:nvCxnSpPr>
          <p:cNvPr id="7" name="直線箭頭接點 6">
            <a:extLst>
              <a:ext uri="{FF2B5EF4-FFF2-40B4-BE49-F238E27FC236}">
                <a16:creationId xmlns:a16="http://schemas.microsoft.com/office/drawing/2014/main" id="{E61C07BC-6C19-650D-FA0C-3A3B9DBB2C1D}"/>
              </a:ext>
            </a:extLst>
          </p:cNvPr>
          <p:cNvCxnSpPr>
            <a:stCxn id="4" idx="6"/>
            <a:endCxn id="5" idx="1"/>
          </p:cNvCxnSpPr>
          <p:nvPr/>
        </p:nvCxnSpPr>
        <p:spPr>
          <a:xfrm>
            <a:off x="1667410" y="2082800"/>
            <a:ext cx="181239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7F7E6E33-3481-48B8-E610-9DF188B0AB03}"/>
              </a:ext>
            </a:extLst>
          </p:cNvPr>
          <p:cNvSpPr txBox="1"/>
          <p:nvPr/>
        </p:nvSpPr>
        <p:spPr>
          <a:xfrm>
            <a:off x="1884910" y="1713468"/>
            <a:ext cx="14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fork &amp; exec</a:t>
            </a:r>
            <a:endParaRPr kumimoji="1" lang="zh-TW" altLang="en-US" dirty="0"/>
          </a:p>
        </p:txBody>
      </p:sp>
      <p:pic>
        <p:nvPicPr>
          <p:cNvPr id="10" name="圖形 9" descr="觸碰 以實心填滿">
            <a:extLst>
              <a:ext uri="{FF2B5EF4-FFF2-40B4-BE49-F238E27FC236}">
                <a16:creationId xmlns:a16="http://schemas.microsoft.com/office/drawing/2014/main" id="{D2CEE1FD-9DDC-8C0C-2757-53B9AF5A68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5690" y="1625600"/>
            <a:ext cx="914400" cy="914400"/>
          </a:xfrm>
          <a:prstGeom prst="rect">
            <a:avLst/>
          </a:prstGeom>
        </p:spPr>
      </p:pic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D708E989-A5E8-AA89-04F1-9A179AFA1B72}"/>
              </a:ext>
            </a:extLst>
          </p:cNvPr>
          <p:cNvCxnSpPr>
            <a:cxnSpLocks/>
            <a:stCxn id="10" idx="1"/>
            <a:endCxn id="5" idx="3"/>
          </p:cNvCxnSpPr>
          <p:nvPr/>
        </p:nvCxnSpPr>
        <p:spPr>
          <a:xfrm flipH="1">
            <a:off x="5207000" y="2082800"/>
            <a:ext cx="141869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CC2944-316B-989D-E131-31CA83F9DB34}"/>
              </a:ext>
            </a:extLst>
          </p:cNvPr>
          <p:cNvSpPr txBox="1"/>
          <p:nvPr/>
        </p:nvSpPr>
        <p:spPr>
          <a:xfrm>
            <a:off x="5408105" y="1713468"/>
            <a:ext cx="14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Read file</a:t>
            </a:r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3E4A692-D120-0EF7-87EF-39F7CF354161}"/>
              </a:ext>
            </a:extLst>
          </p:cNvPr>
          <p:cNvSpPr txBox="1"/>
          <p:nvPr/>
        </p:nvSpPr>
        <p:spPr>
          <a:xfrm>
            <a:off x="2696110" y="2651558"/>
            <a:ext cx="1113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fork</a:t>
            </a:r>
          </a:p>
          <a:p>
            <a:r>
              <a:rPr kumimoji="1" lang="en-US" altLang="zh-TW" dirty="0"/>
              <a:t>&amp; exec</a:t>
            </a:r>
            <a:endParaRPr kumimoji="1" lang="zh-TW" altLang="en-US" dirty="0"/>
          </a:p>
        </p:txBody>
      </p: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3DA231D6-4065-6754-4DC4-3B1823D96AFC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3110700" y="2476500"/>
            <a:ext cx="1232700" cy="12490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肘形接點 23">
            <a:extLst>
              <a:ext uri="{FF2B5EF4-FFF2-40B4-BE49-F238E27FC236}">
                <a16:creationId xmlns:a16="http://schemas.microsoft.com/office/drawing/2014/main" id="{5A6215A1-3B90-FE58-AE3F-BC3987C16F5A}"/>
              </a:ext>
            </a:extLst>
          </p:cNvPr>
          <p:cNvCxnSpPr>
            <a:cxnSpLocks/>
            <a:stCxn id="5" idx="2"/>
          </p:cNvCxnSpPr>
          <p:nvPr/>
        </p:nvCxnSpPr>
        <p:spPr>
          <a:xfrm rot="5400000">
            <a:off x="3337460" y="3087940"/>
            <a:ext cx="1617381" cy="394500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C35191B1-C5D6-E093-85A0-230453499474}"/>
              </a:ext>
            </a:extLst>
          </p:cNvPr>
          <p:cNvSpPr txBox="1"/>
          <p:nvPr/>
        </p:nvSpPr>
        <p:spPr>
          <a:xfrm>
            <a:off x="4428844" y="310052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pipe</a:t>
            </a:r>
            <a:endParaRPr kumimoji="1" lang="zh-TW" altLang="en-US" dirty="0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3393D53A-D7F7-6FE9-D89D-904A83F48361}"/>
              </a:ext>
            </a:extLst>
          </p:cNvPr>
          <p:cNvSpPr txBox="1"/>
          <p:nvPr/>
        </p:nvSpPr>
        <p:spPr>
          <a:xfrm>
            <a:off x="478361" y="4123881"/>
            <a:ext cx="1717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Print</a:t>
            </a:r>
            <a:r>
              <a:rPr kumimoji="1" lang="zh-TW" altLang="en-US" dirty="0"/>
              <a:t> </a:t>
            </a:r>
            <a:r>
              <a:rPr kumimoji="1" lang="en-US" altLang="zh-TW" dirty="0"/>
              <a:t>your PID</a:t>
            </a:r>
            <a:endParaRPr kumimoji="1" lang="zh-TW" altLang="en-US" dirty="0"/>
          </a:p>
        </p:txBody>
      </p:sp>
      <p:cxnSp>
        <p:nvCxnSpPr>
          <p:cNvPr id="28" name="肘形接點 27">
            <a:extLst>
              <a:ext uri="{FF2B5EF4-FFF2-40B4-BE49-F238E27FC236}">
                <a16:creationId xmlns:a16="http://schemas.microsoft.com/office/drawing/2014/main" id="{7DE20CD2-FCB7-4DA2-425D-0DD8EBAF330E}"/>
              </a:ext>
            </a:extLst>
          </p:cNvPr>
          <p:cNvCxnSpPr>
            <a:cxnSpLocks/>
            <a:endCxn id="4" idx="4"/>
          </p:cNvCxnSpPr>
          <p:nvPr/>
        </p:nvCxnSpPr>
        <p:spPr>
          <a:xfrm rot="10800000">
            <a:off x="1159410" y="2590801"/>
            <a:ext cx="1113090" cy="150308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" name="圖形 2" descr="觸碰 以實心填滿">
            <a:extLst>
              <a:ext uri="{FF2B5EF4-FFF2-40B4-BE49-F238E27FC236}">
                <a16:creationId xmlns:a16="http://schemas.microsoft.com/office/drawing/2014/main" id="{436CE1C2-85A0-EBBF-6BDE-D205123534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29490" y="4639770"/>
            <a:ext cx="914400" cy="914400"/>
          </a:xfrm>
          <a:prstGeom prst="rect">
            <a:avLst/>
          </a:prstGeom>
        </p:spPr>
      </p:pic>
      <p:sp>
        <p:nvSpPr>
          <p:cNvPr id="12" name="圓角矩形 11">
            <a:extLst>
              <a:ext uri="{FF2B5EF4-FFF2-40B4-BE49-F238E27FC236}">
                <a16:creationId xmlns:a16="http://schemas.microsoft.com/office/drawing/2014/main" id="{D1FC44CC-CA45-E32B-B911-10BE45E45B91}"/>
              </a:ext>
            </a:extLst>
          </p:cNvPr>
          <p:cNvSpPr/>
          <p:nvPr/>
        </p:nvSpPr>
        <p:spPr>
          <a:xfrm>
            <a:off x="2272500" y="3725581"/>
            <a:ext cx="16764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err="1">
                <a:solidFill>
                  <a:srgbClr val="FFFF00"/>
                </a:solidFill>
              </a:rPr>
              <a:t>mmv.out</a:t>
            </a:r>
            <a:endParaRPr kumimoji="1" lang="zh-TW" altLang="en-US" dirty="0"/>
          </a:p>
        </p:txBody>
      </p:sp>
      <p:cxnSp>
        <p:nvCxnSpPr>
          <p:cNvPr id="18" name="肘形接點 17">
            <a:extLst>
              <a:ext uri="{FF2B5EF4-FFF2-40B4-BE49-F238E27FC236}">
                <a16:creationId xmlns:a16="http://schemas.microsoft.com/office/drawing/2014/main" id="{D47E841C-E550-AE84-ECB2-8F94A755030E}"/>
              </a:ext>
            </a:extLst>
          </p:cNvPr>
          <p:cNvCxnSpPr>
            <a:cxnSpLocks/>
            <a:stCxn id="12" idx="2"/>
            <a:endCxn id="3" idx="1"/>
          </p:cNvCxnSpPr>
          <p:nvPr/>
        </p:nvCxnSpPr>
        <p:spPr>
          <a:xfrm rot="16200000" flipH="1">
            <a:off x="3902701" y="3670180"/>
            <a:ext cx="634789" cy="221879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0F1C088-A239-5849-D49E-CF8B068815C3}"/>
              </a:ext>
            </a:extLst>
          </p:cNvPr>
          <p:cNvSpPr txBox="1"/>
          <p:nvPr/>
        </p:nvSpPr>
        <p:spPr>
          <a:xfrm>
            <a:off x="3479800" y="4699211"/>
            <a:ext cx="14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Write to file</a:t>
            </a:r>
            <a:endParaRPr kumimoji="1" lang="zh-TW" altLang="en-US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E093E22D-2F4E-7472-0598-1D68F7AEB013}"/>
              </a:ext>
            </a:extLst>
          </p:cNvPr>
          <p:cNvSpPr txBox="1"/>
          <p:nvPr/>
        </p:nvSpPr>
        <p:spPr>
          <a:xfrm>
            <a:off x="955410" y="5539265"/>
            <a:ext cx="78202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00"/>
                </a:solidFill>
              </a:rPr>
              <a:t>Fork &amp; execute a new process</a:t>
            </a:r>
            <a:endParaRPr lang="en-US" altLang="zh-TW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u="sng" dirty="0">
                <a:solidFill>
                  <a:srgbClr val="FFFF00"/>
                </a:solidFill>
              </a:rPr>
              <a:t>Read from stdin</a:t>
            </a:r>
            <a:r>
              <a:rPr lang="en-US" altLang="zh-TW" sz="1800" dirty="0">
                <a:solidFill>
                  <a:srgbClr val="FFFF00"/>
                </a:solidFill>
              </a:rPr>
              <a:t> &amp; add one new line on the head of input file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FFFF00"/>
                </a:solidFill>
              </a:rPr>
              <a:t>Write to another one (.</a:t>
            </a:r>
            <a:r>
              <a:rPr lang="en-US" altLang="zh-TW" dirty="0" err="1">
                <a:solidFill>
                  <a:srgbClr val="FFFF00"/>
                </a:solidFill>
              </a:rPr>
              <a:t>tmp</a:t>
            </a:r>
            <a:r>
              <a:rPr lang="en-US" altLang="zh-TW" dirty="0">
                <a:solidFill>
                  <a:srgbClr val="FFFF00"/>
                </a:solidFill>
              </a:rPr>
              <a:t>)</a:t>
            </a:r>
            <a:endParaRPr lang="en-US" altLang="zh-TW" sz="1800" dirty="0">
              <a:solidFill>
                <a:srgbClr val="FFFF00"/>
              </a:solidFill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E37B2AB-5F03-8552-5E2B-F7004F48EC74}"/>
              </a:ext>
            </a:extLst>
          </p:cNvPr>
          <p:cNvSpPr txBox="1"/>
          <p:nvPr/>
        </p:nvSpPr>
        <p:spPr>
          <a:xfrm>
            <a:off x="4547220" y="3985382"/>
            <a:ext cx="2836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*Additional information </a:t>
            </a:r>
          </a:p>
          <a:p>
            <a:r>
              <a:rPr kumimoji="1" lang="en-US" altLang="zh-TW" dirty="0"/>
              <a:t>may required.</a:t>
            </a:r>
            <a:endParaRPr kumimoji="1" lang="zh-TW" altLang="en-US" dirty="0"/>
          </a:p>
        </p:txBody>
      </p:sp>
      <p:pic>
        <p:nvPicPr>
          <p:cNvPr id="22" name="音訊 21">
            <a:hlinkClick r:id="" action="ppaction://media"/>
            <a:extLst>
              <a:ext uri="{FF2B5EF4-FFF2-40B4-BE49-F238E27FC236}">
                <a16:creationId xmlns:a16="http://schemas.microsoft.com/office/drawing/2014/main" id="{E57EBCDD-CA06-30D2-3805-1B7BAADE10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381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645"/>
    </mc:Choice>
    <mc:Fallback>
      <p:transition spd="slow" advTm="70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84" x="4800600" y="1628775"/>
          <p14:tracePt t="685" x="4778375" y="1628775"/>
          <p14:tracePt t="690" x="4765675" y="1617663"/>
          <p14:tracePt t="698" x="4743450" y="1617663"/>
          <p14:tracePt t="719" x="4697413" y="1593850"/>
          <p14:tracePt t="720" x="4675188" y="1593850"/>
          <p14:tracePt t="727" x="4646613" y="1582738"/>
          <p14:tracePt t="740" x="4622800" y="1582738"/>
          <p14:tracePt t="750" x="4611688" y="1582738"/>
          <p14:tracePt t="751" x="4600575" y="1582738"/>
          <p14:tracePt t="759" x="4578350" y="1582738"/>
          <p14:tracePt t="770" x="4565650" y="1582738"/>
          <p14:tracePt t="803" x="4565650" y="1593850"/>
          <p14:tracePt t="815" x="4565650" y="1606550"/>
          <p14:tracePt t="822" x="4589463" y="1606550"/>
          <p14:tracePt t="837" x="4600575" y="1617663"/>
          <p14:tracePt t="838" x="4635500" y="1628775"/>
          <p14:tracePt t="851" x="4657725" y="1651000"/>
          <p14:tracePt t="856" x="4697413" y="1674813"/>
          <p14:tracePt t="870" x="4732338" y="1725613"/>
          <p14:tracePt t="871" x="4765675" y="1771650"/>
          <p14:tracePt t="878" x="4811713" y="1828800"/>
          <p14:tracePt t="885" x="4851400" y="1885950"/>
          <p14:tracePt t="893" x="4897438" y="1949450"/>
          <p14:tracePt t="903" x="4932363" y="1993900"/>
          <p14:tracePt t="909" x="4965700" y="2017713"/>
          <p14:tracePt t="917" x="5011738" y="2039938"/>
          <p14:tracePt t="925" x="5051425" y="2051050"/>
          <p14:tracePt t="937" x="5075238" y="2051050"/>
          <p14:tracePt t="941" x="5108575" y="2051050"/>
          <p14:tracePt t="1083" x="5097463" y="2063750"/>
          <p14:tracePt t="1091" x="5075238" y="2092325"/>
          <p14:tracePt t="1099" x="5064125" y="2114550"/>
          <p14:tracePt t="1107" x="5064125" y="2125663"/>
          <p14:tracePt t="1120" x="5064125" y="2160588"/>
          <p14:tracePt t="1123" x="5051425" y="2206625"/>
          <p14:tracePt t="1132" x="5051425" y="2251075"/>
          <p14:tracePt t="1138" x="5051425" y="2314575"/>
          <p14:tracePt t="1153" x="5051425" y="2360613"/>
          <p14:tracePt t="1155" x="5051425" y="2406650"/>
          <p14:tracePt t="1165" x="5064125" y="2503488"/>
          <p14:tracePt t="1170" x="5075238" y="2536825"/>
          <p14:tracePt t="1186" x="5086350" y="2593975"/>
          <p14:tracePt t="1189" x="5097463" y="2646363"/>
          <p14:tracePt t="1200" x="5097463" y="2668588"/>
          <p14:tracePt t="1203" x="5108575" y="2692400"/>
          <p14:tracePt t="1219" x="5108575" y="2703513"/>
          <p14:tracePt t="1241" x="5108575" y="2679700"/>
          <p14:tracePt t="1250" x="5108575" y="2668588"/>
          <p14:tracePt t="1257" x="5108575" y="2646363"/>
          <p14:tracePt t="1270" x="5108575" y="2635250"/>
          <p14:tracePt t="1274" x="5108575" y="2593975"/>
          <p14:tracePt t="1282" x="5108575" y="2571750"/>
          <p14:tracePt t="1289" x="5108575" y="2536825"/>
          <p14:tracePt t="1303" x="5108575" y="2492375"/>
          <p14:tracePt t="1306" x="5121275" y="2417763"/>
          <p14:tracePt t="1315" x="5121275" y="2349500"/>
          <p14:tracePt t="1320" x="5132388" y="2268538"/>
          <p14:tracePt t="1337" x="5143500" y="2160588"/>
          <p14:tracePt t="1338" x="5154613" y="2063750"/>
          <p14:tracePt t="1347" x="5154613" y="1960563"/>
          <p14:tracePt t="1352" x="5165725" y="1863725"/>
          <p14:tracePt t="1360" x="5165725" y="1828800"/>
          <p14:tracePt t="1370" x="5165725" y="1793875"/>
          <p14:tracePt t="1376" x="5165725" y="1736725"/>
          <p14:tracePt t="1384" x="5143500" y="1725613"/>
          <p14:tracePt t="1392" x="5097463" y="1725613"/>
          <p14:tracePt t="1403" x="5022850" y="1771650"/>
          <p14:tracePt t="1408" x="4932363" y="1874838"/>
          <p14:tracePt t="1415" x="4835525" y="1982788"/>
          <p14:tracePt t="1423" x="4721225" y="2125663"/>
          <p14:tracePt t="1436" x="4578350" y="2279650"/>
          <p14:tracePt t="1440" x="4457700" y="2428875"/>
          <p14:tracePt t="1448" x="4400550" y="2492375"/>
          <p14:tracePt t="1455" x="4292600" y="2606675"/>
          <p14:tracePt t="1470" x="4222750" y="2703513"/>
          <p14:tracePt t="1473" x="4200525" y="2725738"/>
          <p14:tracePt t="1482" x="4154488" y="2800350"/>
          <p14:tracePt t="1487" x="4121150" y="2846388"/>
          <p14:tracePt t="1505" x="4068763" y="2949575"/>
          <p14:tracePt t="1514" x="4068763" y="2971800"/>
          <p14:tracePt t="1518" x="4068763" y="3000375"/>
          <p14:tracePt t="1527" x="4068763" y="3022600"/>
          <p14:tracePt t="1537" x="4068763" y="3046413"/>
          <p14:tracePt t="1542" x="4068763" y="3057525"/>
          <p14:tracePt t="1550" x="4079875" y="3068638"/>
          <p14:tracePt t="1558" x="4092575" y="3079750"/>
          <p14:tracePt t="1577" x="4103688" y="3079750"/>
          <p14:tracePt t="1590" x="4121150" y="3079750"/>
          <p14:tracePt t="1634" x="4121150" y="3068638"/>
          <p14:tracePt t="1661" x="4121150" y="3079750"/>
          <p14:tracePt t="1670" x="4103688" y="3125788"/>
          <p14:tracePt t="1677" x="4079875" y="3189288"/>
          <p14:tracePt t="1685" x="4046538" y="3279775"/>
          <p14:tracePt t="1692" x="4000500" y="3389313"/>
          <p14:tracePt t="1703" x="3943350" y="3514725"/>
          <p14:tracePt t="1708" x="3868738" y="3668713"/>
          <p14:tracePt t="1716" x="3800475" y="3822700"/>
          <p14:tracePt t="1724" x="3725863" y="3989388"/>
          <p14:tracePt t="1737" x="3692525" y="4057650"/>
          <p14:tracePt t="1741" x="3622675" y="4200525"/>
          <p14:tracePt t="1749" x="3578225" y="4321175"/>
          <p14:tracePt t="1756" x="3549650" y="4343400"/>
          <p14:tracePt t="1772" x="3525838" y="4411663"/>
          <p14:tracePt t="1775" x="3503613" y="4464050"/>
          <p14:tracePt t="1782" x="3492500" y="4486275"/>
          <p14:tracePt t="1788" x="3479800" y="4497388"/>
          <p14:tracePt t="1804" x="3468688" y="4497388"/>
          <p14:tracePt t="1978" x="3468688" y="4521200"/>
          <p14:tracePt t="1986" x="3446463" y="4543425"/>
          <p14:tracePt t="1993" x="3422650" y="4589463"/>
          <p14:tracePt t="2001" x="3389313" y="4629150"/>
          <p14:tracePt t="2009" x="3336925" y="4664075"/>
          <p14:tracePt t="2020" x="3292475" y="4697413"/>
          <p14:tracePt t="2025" x="3235325" y="4721225"/>
          <p14:tracePt t="2033" x="3136900" y="4732338"/>
          <p14:tracePt t="2044" x="3068638" y="4732338"/>
          <p14:tracePt t="2050" x="2971800" y="4721225"/>
          <p14:tracePt t="2070" x="2868613" y="4675188"/>
          <p14:tracePt t="2071" x="2817813" y="4640263"/>
          <p14:tracePt t="2075" x="2725738" y="4589463"/>
          <p14:tracePt t="2083" x="2692400" y="4565650"/>
          <p14:tracePt t="2088" x="2617788" y="4532313"/>
          <p14:tracePt t="2103" x="2560638" y="4497388"/>
          <p14:tracePt t="2115" x="2514600" y="4486275"/>
          <p14:tracePt t="2116" x="2479675" y="4475163"/>
          <p14:tracePt t="2121" x="2439988" y="4464050"/>
          <p14:tracePt t="2128" x="2417763" y="4451350"/>
          <p14:tracePt t="2141" x="2393950" y="4451350"/>
          <p14:tracePt t="2149" x="2382838" y="4451350"/>
          <p14:tracePt t="2153" x="2371725" y="4440238"/>
          <p14:tracePt t="2160" x="2360613" y="4440238"/>
          <p14:tracePt t="2170" x="2349500" y="4429125"/>
          <p14:tracePt t="2183" x="2336800" y="4411663"/>
          <p14:tracePt t="2204" x="2325688" y="4400550"/>
          <p14:tracePt t="2208" x="2314575" y="4389438"/>
          <p14:tracePt t="2215" x="2314575" y="4378325"/>
          <p14:tracePt t="2223" x="2303463" y="4365625"/>
          <p14:tracePt t="2237" x="2292350" y="4354513"/>
          <p14:tracePt t="2241" x="2292350" y="4343400"/>
          <p14:tracePt t="2249" x="2274888" y="4321175"/>
          <p14:tracePt t="2255" x="2263775" y="4308475"/>
          <p14:tracePt t="2270" x="2263775" y="4286250"/>
          <p14:tracePt t="2271" x="2263775" y="4251325"/>
          <p14:tracePt t="2281" x="2263775" y="4222750"/>
          <p14:tracePt t="2286" x="2263775" y="4200525"/>
          <p14:tracePt t="2294" x="2263775" y="4178300"/>
          <p14:tracePt t="2306" x="2263775" y="4143375"/>
          <p14:tracePt t="2311" x="2263775" y="4097338"/>
          <p14:tracePt t="2318" x="2274888" y="4057650"/>
          <p14:tracePt t="2326" x="2292350" y="4011613"/>
          <p14:tracePt t="2338" x="2292350" y="3978275"/>
          <p14:tracePt t="2343" x="2303463" y="3932238"/>
          <p14:tracePt t="2350" x="2314575" y="3908425"/>
          <p14:tracePt t="2358" x="2325688" y="3868738"/>
          <p14:tracePt t="2370" x="2336800" y="3835400"/>
          <p14:tracePt t="2377" x="2349500" y="3800475"/>
          <p14:tracePt t="2383" x="2360613" y="3778250"/>
          <p14:tracePt t="2389" x="2382838" y="3765550"/>
          <p14:tracePt t="2411" x="2382838" y="3754438"/>
          <p14:tracePt t="2417" x="2417763" y="3732213"/>
          <p14:tracePt t="2424" x="2428875" y="3732213"/>
          <p14:tracePt t="2437" x="2492375" y="3708400"/>
          <p14:tracePt t="2445" x="2503488" y="3708400"/>
          <p14:tracePt t="2453" x="2536825" y="3692525"/>
          <p14:tracePt t="2460" x="2560638" y="3679825"/>
          <p14:tracePt t="2471" x="2593975" y="3679825"/>
          <p14:tracePt t="2476" x="2617788" y="3668713"/>
          <p14:tracePt t="2484" x="2640013" y="3657600"/>
          <p14:tracePt t="2492" x="2679700" y="3657600"/>
          <p14:tracePt t="2504" x="2714625" y="3646488"/>
          <p14:tracePt t="2508" x="2749550" y="3635375"/>
          <p14:tracePt t="2516" x="2782888" y="3635375"/>
          <p14:tracePt t="2524" x="2828925" y="3622675"/>
          <p14:tracePt t="2537" x="2868613" y="3622675"/>
          <p14:tracePt t="2540" x="2936875" y="3611563"/>
          <p14:tracePt t="2550" x="2982913" y="3600450"/>
          <p14:tracePt t="2555" x="3046413" y="3600450"/>
          <p14:tracePt t="2571" x="3114675" y="3589338"/>
          <p14:tracePt t="2576" x="3182938" y="3589338"/>
          <p14:tracePt t="2582" x="3268663" y="3589338"/>
          <p14:tracePt t="2587" x="3336925" y="3589338"/>
          <p14:tracePt t="2604" x="3422650" y="3589338"/>
          <p14:tracePt t="2605" x="3492500" y="3589338"/>
          <p14:tracePt t="2611" x="3560763" y="3589338"/>
          <p14:tracePt t="2619" x="3635375" y="3589338"/>
          <p14:tracePt t="2627" x="3657600" y="3589338"/>
          <p14:tracePt t="2637" x="3703638" y="3589338"/>
          <p14:tracePt t="2643" x="3754438" y="3589338"/>
          <p14:tracePt t="2650" x="3822700" y="3600450"/>
          <p14:tracePt t="2658" x="3857625" y="3611563"/>
          <p14:tracePt t="2672" x="3892550" y="3635375"/>
          <p14:tracePt t="2677" x="3914775" y="3657600"/>
          <p14:tracePt t="2683" x="3943350" y="3692525"/>
          <p14:tracePt t="2690" x="3965575" y="3732213"/>
          <p14:tracePt t="2704" x="3978275" y="3765550"/>
          <p14:tracePt t="2708" x="3978275" y="3789363"/>
          <p14:tracePt t="2716" x="3989388" y="3822700"/>
          <p14:tracePt t="2722" x="3989388" y="3886200"/>
          <p14:tracePt t="2738" x="3978275" y="3954463"/>
          <p14:tracePt t="2748" x="3954463" y="3978275"/>
          <p14:tracePt t="2754" x="3914775" y="4000500"/>
          <p14:tracePt t="2761" x="3868738" y="4035425"/>
          <p14:tracePt t="2772" x="3822700" y="4075113"/>
          <p14:tracePt t="2778" x="3765550" y="4108450"/>
          <p14:tracePt t="2785" x="3692525" y="4132263"/>
          <p14:tracePt t="2793" x="3622675" y="4178300"/>
          <p14:tracePt t="2805" x="3549650" y="4200525"/>
          <p14:tracePt t="2809" x="3468688" y="4251325"/>
          <p14:tracePt t="2817" x="3400425" y="4286250"/>
          <p14:tracePt t="2825" x="3314700" y="4321175"/>
          <p14:tracePt t="2855" x="3257550" y="4343400"/>
          <p14:tracePt t="2857" x="3182938" y="4378325"/>
          <p14:tracePt t="2858" x="3103563" y="4411663"/>
          <p14:tracePt t="2868" x="3057525" y="4429125"/>
          <p14:tracePt t="2873" x="3022600" y="4440238"/>
          <p14:tracePt t="2889" x="2960688" y="4440238"/>
          <p14:tracePt t="2900" x="2936875" y="4440238"/>
          <p14:tracePt t="2904" x="2925763" y="4440238"/>
          <p14:tracePt t="2922" x="2914650" y="4440238"/>
          <p14:tracePt t="2923" x="2892425" y="4440238"/>
          <p14:tracePt t="2928" x="2879725" y="4440238"/>
          <p14:tracePt t="2936" x="2868613" y="4440238"/>
          <p14:tracePt t="2944" x="2857500" y="4440238"/>
          <p14:tracePt t="2956" x="2846388" y="4440238"/>
          <p14:tracePt t="2960" x="2817813" y="4429125"/>
          <p14:tracePt t="2971" x="2806700" y="4411663"/>
          <p14:tracePt t="2990" x="2771775" y="4400550"/>
          <p14:tracePt t="2994" x="2760663" y="4389438"/>
          <p14:tracePt t="3005" x="2736850" y="4378325"/>
          <p14:tracePt t="3022" x="2725738" y="4365625"/>
          <p14:tracePt t="3023" x="2714625" y="4354513"/>
          <p14:tracePt t="3213" x="2703513" y="4354513"/>
          <p14:tracePt t="3221" x="2679700" y="4321175"/>
          <p14:tracePt t="3229" x="2640013" y="4286250"/>
          <p14:tracePt t="3237" x="2617788" y="4235450"/>
          <p14:tracePt t="3245" x="2593975" y="4189413"/>
          <p14:tracePt t="3255" x="2582863" y="4143375"/>
          <p14:tracePt t="3261" x="2536825" y="4057650"/>
          <p14:tracePt t="3268" x="2514600" y="3978275"/>
          <p14:tracePt t="3276" x="2503488" y="3954463"/>
          <p14:tracePt t="3288" x="2479675" y="3897313"/>
          <p14:tracePt t="3292" x="2451100" y="3846513"/>
          <p14:tracePt t="3300" x="2439988" y="3822700"/>
          <p14:tracePt t="3308" x="2439988" y="3800475"/>
          <p14:tracePt t="3321" x="2439988" y="3789363"/>
          <p14:tracePt t="3325" x="2428875" y="3778250"/>
          <p14:tracePt t="3333" x="2428875" y="3765550"/>
          <p14:tracePt t="3354" x="2428875" y="3743325"/>
          <p14:tracePt t="3355" x="2428875" y="3721100"/>
          <p14:tracePt t="3366" x="2439988" y="3679825"/>
          <p14:tracePt t="3371" x="2451100" y="3646488"/>
          <p14:tracePt t="3386" x="2463800" y="3589338"/>
          <p14:tracePt t="3387" x="2492375" y="3514725"/>
          <p14:tracePt t="3395" x="2525713" y="3446463"/>
          <p14:tracePt t="3405" x="2560638" y="3365500"/>
          <p14:tracePt t="3411" x="2593975" y="3292475"/>
          <p14:tracePt t="3418" x="2640013" y="3235325"/>
          <p14:tracePt t="3427" x="2692400" y="3178175"/>
          <p14:tracePt t="3439" x="2736850" y="3136900"/>
          <p14:tracePt t="3444" x="2782888" y="3092450"/>
          <p14:tracePt t="3450" x="2828925" y="3057525"/>
          <p14:tracePt t="3458" x="2879725" y="3035300"/>
          <p14:tracePt t="3471" x="2936875" y="3000375"/>
          <p14:tracePt t="3476" x="2982913" y="2971800"/>
          <p14:tracePt t="3483" x="3035300" y="2960688"/>
          <p14:tracePt t="3490" x="3092450" y="2949575"/>
          <p14:tracePt t="3504" x="3149600" y="2936875"/>
          <p14:tracePt t="3508" x="3211513" y="2936875"/>
          <p14:tracePt t="3516" x="3268663" y="2936875"/>
          <p14:tracePt t="3521" x="3314700" y="2936875"/>
          <p14:tracePt t="3537" x="3371850" y="2936875"/>
          <p14:tracePt t="3539" x="3435350" y="2971800"/>
          <p14:tracePt t="3545" x="3479800" y="3011488"/>
          <p14:tracePt t="3553" x="3525838" y="3046413"/>
          <p14:tracePt t="3561" x="3578225" y="3092450"/>
          <p14:tracePt t="3571" x="3611563" y="3136900"/>
          <p14:tracePt t="3577" x="3635375" y="3200400"/>
          <p14:tracePt t="3585" x="3657600" y="3268663"/>
          <p14:tracePt t="3592" x="3668713" y="3365500"/>
          <p14:tracePt t="3604" x="3679825" y="3446463"/>
          <p14:tracePt t="3608" x="3692525" y="3532188"/>
          <p14:tracePt t="3616" x="3692525" y="3635375"/>
          <p14:tracePt t="3624" x="3692525" y="3732213"/>
          <p14:tracePt t="3637" x="3692525" y="3822700"/>
          <p14:tracePt t="3641" x="3657600" y="3908425"/>
          <p14:tracePt t="3656" x="3635375" y="3978275"/>
          <p14:tracePt t="3657" x="3622675" y="4000500"/>
          <p14:tracePt t="3666" x="3600450" y="4046538"/>
          <p14:tracePt t="3672" x="3560763" y="4086225"/>
          <p14:tracePt t="3687" x="3549650" y="4108450"/>
          <p14:tracePt t="3688" x="3525838" y="4121150"/>
          <p14:tracePt t="3695" x="3514725" y="4132263"/>
          <p14:tracePt t="3703" x="3514725" y="4143375"/>
          <p14:tracePt t="3711" x="3503613" y="4143375"/>
          <p14:tracePt t="3735" x="3492500" y="4143375"/>
          <p14:tracePt t="3834" x="3479800" y="4143375"/>
          <p14:tracePt t="4060" x="3479800" y="4108450"/>
          <p14:tracePt t="4068" x="3479800" y="4057650"/>
          <p14:tracePt t="4076" x="3479800" y="4000500"/>
          <p14:tracePt t="4087" x="3479800" y="3954463"/>
          <p14:tracePt t="4092" x="3479800" y="3846513"/>
          <p14:tracePt t="4099" x="3514725" y="3692525"/>
          <p14:tracePt t="4107" x="3536950" y="3578225"/>
          <p14:tracePt t="4121" x="3578225" y="3457575"/>
          <p14:tracePt t="4125" x="3600450" y="3400425"/>
          <p14:tracePt t="4132" x="3646488" y="3292475"/>
          <p14:tracePt t="4139" x="3679825" y="3189288"/>
          <p14:tracePt t="4154" x="3725863" y="3079750"/>
          <p14:tracePt t="4155" x="3789363" y="2971800"/>
          <p14:tracePt t="4165" x="3835400" y="2879725"/>
          <p14:tracePt t="4171" x="3879850" y="2782888"/>
          <p14:tracePt t="4189" x="3965575" y="2657475"/>
          <p14:tracePt t="4194" x="3989388" y="2635250"/>
          <p14:tracePt t="4205" x="4011613" y="2582863"/>
          <p14:tracePt t="4210" x="4046538" y="2549525"/>
          <p14:tracePt t="4218" x="4057650" y="2525713"/>
          <p14:tracePt t="4226" x="4068763" y="2514600"/>
          <p14:tracePt t="4238" x="4092575" y="2492375"/>
          <p14:tracePt t="4257" x="4103688" y="2479675"/>
          <p14:tracePt t="4337" x="4092575" y="2479675"/>
          <p14:tracePt t="4369" x="4092575" y="2492375"/>
          <p14:tracePt t="4384" x="4092575" y="2503488"/>
          <p14:tracePt t="4408" x="4092575" y="2514600"/>
          <p14:tracePt t="4416" x="4103688" y="2514600"/>
          <p14:tracePt t="4424" x="4121150" y="2514600"/>
          <p14:tracePt t="4440" x="4143375" y="2514600"/>
          <p14:tracePt t="4456" x="4154488" y="2514600"/>
          <p14:tracePt t="4457" x="4165600" y="2514600"/>
          <p14:tracePt t="4466" x="4189413" y="2503488"/>
          <p14:tracePt t="4471" x="4211638" y="2503488"/>
          <p14:tracePt t="4487" x="4235450" y="2503488"/>
          <p14:tracePt t="4488" x="4257675" y="2492375"/>
          <p14:tracePt t="4495" x="4268788" y="2492375"/>
          <p14:tracePt t="4503" x="4292600" y="2492375"/>
          <p14:tracePt t="4511" x="4321175" y="2479675"/>
          <p14:tracePt t="4521" x="4332288" y="2479675"/>
          <p14:tracePt t="4527" x="4354513" y="2479675"/>
          <p14:tracePt t="4535" x="4378325" y="2479675"/>
          <p14:tracePt t="4542" x="4389438" y="2479675"/>
          <p14:tracePt t="4555" x="4400550" y="2479675"/>
          <p14:tracePt t="4559" x="4422775" y="2479675"/>
          <p14:tracePt t="4566" x="4446588" y="2479675"/>
          <p14:tracePt t="4574" x="4457700" y="2492375"/>
          <p14:tracePt t="4587" x="4468813" y="2492375"/>
          <p14:tracePt t="4591" x="4486275" y="2492375"/>
          <p14:tracePt t="4599" x="4497388" y="2492375"/>
          <p14:tracePt t="4606" x="4497388" y="2503488"/>
          <p14:tracePt t="4621" x="4508500" y="2503488"/>
          <p14:tracePt t="4828" x="4508500" y="2514600"/>
          <p14:tracePt t="4836" x="4508500" y="2536825"/>
          <p14:tracePt t="4844" x="4521200" y="2549525"/>
          <p14:tracePt t="4854" x="4532313" y="2560638"/>
          <p14:tracePt t="4859" x="4554538" y="2582863"/>
          <p14:tracePt t="4868" x="4554538" y="2593975"/>
          <p14:tracePt t="4875" x="4589463" y="2646363"/>
          <p14:tracePt t="4888" x="4600575" y="2679700"/>
          <p14:tracePt t="4891" x="4622800" y="2714625"/>
          <p14:tracePt t="4899" x="4646613" y="2749550"/>
          <p14:tracePt t="4907" x="4657725" y="2782888"/>
          <p14:tracePt t="4921" x="4675188" y="2822575"/>
          <p14:tracePt t="4924" x="4686300" y="2868613"/>
          <p14:tracePt t="4933" x="4686300" y="2892425"/>
          <p14:tracePt t="4938" x="4697413" y="2925763"/>
          <p14:tracePt t="4954" x="4721225" y="3000375"/>
          <p14:tracePt t="4965" x="4743450" y="3022600"/>
          <p14:tracePt t="4970" x="4743450" y="3046413"/>
          <p14:tracePt t="4978" x="4754563" y="3068638"/>
          <p14:tracePt t="4992" x="4778375" y="3079750"/>
          <p14:tracePt t="5003" x="4789488" y="3103563"/>
          <p14:tracePt t="5005" x="4800600" y="3114675"/>
          <p14:tracePt t="5010" x="4811713" y="3125788"/>
          <p14:tracePt t="5018" x="4822825" y="3136900"/>
          <p14:tracePt t="5026" x="4835525" y="3165475"/>
          <p14:tracePt t="5038" x="4851400" y="3178175"/>
          <p14:tracePt t="5043" x="4864100" y="3200400"/>
          <p14:tracePt t="5050" x="4875213" y="3222625"/>
          <p14:tracePt t="5057" x="4875213" y="3246438"/>
          <p14:tracePt t="5071" x="4886325" y="3268663"/>
          <p14:tracePt t="5075" x="4886325" y="3292475"/>
          <p14:tracePt t="5083" x="4886325" y="3314700"/>
          <p14:tracePt t="5089" x="4897438" y="3325813"/>
          <p14:tracePt t="5105" x="4897438" y="3365500"/>
          <p14:tracePt t="5115" x="4897438" y="3389313"/>
          <p14:tracePt t="5121" x="4897438" y="3411538"/>
          <p14:tracePt t="5128" x="4897438" y="3422650"/>
          <p14:tracePt t="5138" x="4897438" y="3435350"/>
          <p14:tracePt t="5144" x="4897438" y="3457575"/>
          <p14:tracePt t="5152" x="4897438" y="3479800"/>
          <p14:tracePt t="5160" x="4897438" y="3492500"/>
          <p14:tracePt t="5171" x="4886325" y="3514725"/>
          <p14:tracePt t="5176" x="4886325" y="3543300"/>
          <p14:tracePt t="5184" x="4875213" y="3589338"/>
          <p14:tracePt t="5192" x="4875213" y="3611563"/>
          <p14:tracePt t="5204" x="4864100" y="3646488"/>
          <p14:tracePt t="5208" x="4851400" y="3657600"/>
          <p14:tracePt t="5216" x="4851400" y="3692525"/>
          <p14:tracePt t="5224" x="4835525" y="3732213"/>
          <p14:tracePt t="5238" x="4835525" y="3765550"/>
          <p14:tracePt t="5241" x="4822825" y="3800475"/>
          <p14:tracePt t="5256" x="4800600" y="3886200"/>
          <p14:tracePt t="5267" x="4789488" y="3921125"/>
          <p14:tracePt t="5271" x="4778375" y="3943350"/>
          <p14:tracePt t="5288" x="4765675" y="3965575"/>
          <p14:tracePt t="5290" x="4754563" y="3989388"/>
          <p14:tracePt t="5299" x="4743450" y="4022725"/>
          <p14:tracePt t="5303" x="4721225" y="4046538"/>
          <p14:tracePt t="5311" x="4708525" y="4075113"/>
          <p14:tracePt t="5322" x="4686300" y="4097338"/>
          <p14:tracePt t="5327" x="4675188" y="4108450"/>
          <p14:tracePt t="5335" x="4646613" y="4132263"/>
          <p14:tracePt t="5342" x="4635500" y="4143375"/>
          <p14:tracePt t="5356" x="4611688" y="4154488"/>
          <p14:tracePt t="5360" x="4589463" y="4165600"/>
          <p14:tracePt t="5367" x="4578350" y="4178300"/>
          <p14:tracePt t="5389" x="4554538" y="4178300"/>
          <p14:tracePt t="5394" x="4521200" y="4189413"/>
          <p14:tracePt t="5401" x="4497388" y="4189413"/>
          <p14:tracePt t="5407" x="4457700" y="4189413"/>
          <p14:tracePt t="5423" x="4411663" y="4189413"/>
          <p14:tracePt t="5434" x="4400550" y="4189413"/>
          <p14:tracePt t="5438" x="4378325" y="4189413"/>
          <p14:tracePt t="5457" x="4365625" y="4189413"/>
          <p14:tracePt t="5462" x="4354513" y="4189413"/>
          <p14:tracePt t="5493" x="4343400" y="4189413"/>
          <p14:tracePt t="5501" x="4343400" y="4178300"/>
          <p14:tracePt t="5533" x="4343400" y="4165600"/>
          <p14:tracePt t="7481" x="4365625" y="4154488"/>
          <p14:tracePt t="7488" x="4389438" y="4154488"/>
          <p14:tracePt t="7502" x="4400550" y="4143375"/>
          <p14:tracePt t="7506" x="4422775" y="4132263"/>
          <p14:tracePt t="7512" x="4457700" y="4108450"/>
          <p14:tracePt t="7519" x="4508500" y="4075113"/>
          <p14:tracePt t="7527" x="4554538" y="4022725"/>
          <p14:tracePt t="7538" x="4611688" y="3978275"/>
          <p14:tracePt t="7543" x="4675188" y="3932238"/>
          <p14:tracePt t="7552" x="4789488" y="3835400"/>
          <p14:tracePt t="7559" x="4864100" y="3765550"/>
          <p14:tracePt t="7571" x="4954588" y="3679825"/>
          <p14:tracePt t="7575" x="5064125" y="3554413"/>
          <p14:tracePt t="7585" x="5154613" y="3435350"/>
          <p14:tracePt t="7591" x="5264150" y="3292475"/>
          <p14:tracePt t="7604" x="5378450" y="3136900"/>
          <p14:tracePt t="7608" x="5486400" y="2960688"/>
          <p14:tracePt t="7618" x="5583238" y="2822575"/>
          <p14:tracePt t="7622" x="5629275" y="2736850"/>
          <p14:tracePt t="7638" x="5697538" y="2635250"/>
          <p14:tracePt t="7639" x="5754688" y="2514600"/>
          <p14:tracePt t="7648" x="5772150" y="2479675"/>
          <p14:tracePt t="7660" x="5807075" y="2417763"/>
          <p14:tracePt t="7665" x="5829300" y="2382838"/>
          <p14:tracePt t="7671" x="5851525" y="2349500"/>
          <p14:tracePt t="7688" x="5864225" y="2325688"/>
          <p14:tracePt t="7694" x="5864225" y="2314575"/>
          <p14:tracePt t="7733" x="5864225" y="2336800"/>
          <p14:tracePt t="7741" x="5864225" y="2371725"/>
          <p14:tracePt t="7754" x="5851525" y="2406650"/>
          <p14:tracePt t="7758" x="5818188" y="2492375"/>
          <p14:tracePt t="7765" x="5807075" y="2549525"/>
          <p14:tracePt t="7773" x="5772150" y="2622550"/>
          <p14:tracePt t="7788" x="5732463" y="2692400"/>
          <p14:tracePt t="7789" x="5697538" y="2749550"/>
          <p14:tracePt t="7798" x="5651500" y="2811463"/>
          <p14:tracePt t="7804" x="5607050" y="2846388"/>
          <p14:tracePt t="7820" x="5554663" y="2879725"/>
          <p14:tracePt t="7822" x="5497513" y="2892425"/>
          <p14:tracePt t="7828" x="5440363" y="2903538"/>
          <p14:tracePt t="7836" x="5407025" y="2903538"/>
          <p14:tracePt t="7844" x="5354638" y="2903538"/>
          <p14:tracePt t="7855" x="5321300" y="2868613"/>
          <p14:tracePt t="7860" x="5297488" y="2835275"/>
          <p14:tracePt t="7869" x="5286375" y="2782888"/>
          <p14:tracePt t="7876" x="5275263" y="2736850"/>
          <p14:tracePt t="7889" x="5264150" y="2692400"/>
          <p14:tracePt t="7893" x="5264150" y="2668588"/>
          <p14:tracePt t="7902" x="5264150" y="2635250"/>
          <p14:tracePt t="7907" x="5264150" y="2593975"/>
          <p14:tracePt t="7925" x="5264150" y="2560638"/>
          <p14:tracePt t="7929" x="5264150" y="2525713"/>
          <p14:tracePt t="7935" x="5264150" y="2503488"/>
          <p14:tracePt t="7939" x="5264150" y="2479675"/>
          <p14:tracePt t="7957" x="5264150" y="2446338"/>
          <p14:tracePt t="7965" x="5264150" y="2428875"/>
          <p14:tracePt t="7971" x="5251450" y="2417763"/>
          <p14:tracePt t="7988" x="5240338" y="2406650"/>
          <p14:tracePt t="7990" x="5229225" y="2406650"/>
          <p14:tracePt t="7998" x="5218113" y="2406650"/>
          <p14:tracePt t="8003" x="5189538" y="2406650"/>
          <p14:tracePt t="8011" x="5178425" y="2406650"/>
          <p14:tracePt t="8161" x="5165725" y="2406650"/>
          <p14:tracePt t="8169" x="5143500" y="2406650"/>
          <p14:tracePt t="8177" x="5121275" y="2406650"/>
          <p14:tracePt t="8186" x="5108575" y="2406650"/>
          <p14:tracePt t="8202" x="5086350" y="2393950"/>
          <p14:tracePt t="8203" x="5051425" y="2393950"/>
          <p14:tracePt t="8209" x="5022850" y="2382838"/>
          <p14:tracePt t="8223" x="4978400" y="2371725"/>
          <p14:tracePt t="8226" x="4921250" y="2371725"/>
          <p14:tracePt t="8232" x="4864100" y="2360613"/>
          <p14:tracePt t="8240" x="4811713" y="2360613"/>
          <p14:tracePt t="8256" x="4765675" y="2360613"/>
          <p14:tracePt t="8257" x="4743450" y="2360613"/>
          <p14:tracePt t="8266" x="4708525" y="2360613"/>
          <p14:tracePt t="8272" x="4675188" y="2382838"/>
          <p14:tracePt t="8288" x="4646613" y="2382838"/>
          <p14:tracePt t="8290" x="4622800" y="2393950"/>
          <p14:tracePt t="8298" x="4611688" y="2406650"/>
          <p14:tracePt t="8303" x="4589463" y="2417763"/>
          <p14:tracePt t="8312" x="4589463" y="2428875"/>
          <p14:tracePt t="8322" x="4578350" y="2428875"/>
          <p14:tracePt t="8328" x="4565650" y="2446338"/>
          <p14:tracePt t="8336" x="4554538" y="2457450"/>
          <p14:tracePt t="8343" x="4543425" y="2468563"/>
          <p14:tracePt t="8365" x="4543425" y="2479675"/>
          <p14:tracePt t="8370" x="4532313" y="2492375"/>
          <p14:tracePt t="8378" x="4532313" y="2503488"/>
          <p14:tracePt t="8385" x="4532313" y="2514600"/>
          <p14:tracePt t="8390" x="4532313" y="2525713"/>
          <p14:tracePt t="8406" x="4532313" y="2536825"/>
          <p14:tracePt t="8415" x="4532313" y="2549525"/>
          <p14:tracePt t="8422" x="4532313" y="2560638"/>
          <p14:tracePt t="8438" x="4532313" y="2571750"/>
          <p14:tracePt t="8439" x="4532313" y="2582863"/>
          <p14:tracePt t="8448" x="4532313" y="2593975"/>
          <p14:tracePt t="8454" x="4543425" y="2606675"/>
          <p14:tracePt t="8468" x="4554538" y="2635250"/>
          <p14:tracePt t="8472" x="4565650" y="2668588"/>
          <p14:tracePt t="8488" x="4578350" y="2703513"/>
          <p14:tracePt t="8489" x="4578350" y="2736850"/>
          <p14:tracePt t="8493" x="4589463" y="2771775"/>
          <p14:tracePt t="8502" x="4611688" y="2835275"/>
          <p14:tracePt t="8509" x="4622800" y="2868613"/>
          <p14:tracePt t="8522" x="4646613" y="2925763"/>
          <p14:tracePt t="8527" x="4675188" y="2971800"/>
          <p14:tracePt t="8533" x="4675188" y="3000375"/>
          <p14:tracePt t="8541" x="4697413" y="3035300"/>
          <p14:tracePt t="8556" x="4708525" y="3068638"/>
          <p14:tracePt t="8559" x="4721225" y="3103563"/>
          <p14:tracePt t="8566" x="4732338" y="3136900"/>
          <p14:tracePt t="8573" x="4743450" y="3189288"/>
          <p14:tracePt t="8588" x="4754563" y="3200400"/>
          <p14:tracePt t="8589" x="4765675" y="3235325"/>
          <p14:tracePt t="8598" x="4765675" y="3257550"/>
          <p14:tracePt t="8604" x="4778375" y="3292475"/>
          <p14:tracePt t="8612" x="4778375" y="3314700"/>
          <p14:tracePt t="8622" x="4789488" y="3343275"/>
          <p14:tracePt t="8628" x="4789488" y="3378200"/>
          <p14:tracePt t="8636" x="4789488" y="3389313"/>
          <p14:tracePt t="8644" x="4789488" y="3400425"/>
          <p14:tracePt t="8655" x="4789488" y="3411538"/>
          <p14:tracePt t="8660" x="4789488" y="3422650"/>
          <p14:tracePt t="8670" x="4789488" y="3435350"/>
          <p14:tracePt t="8687" x="4778375" y="3457575"/>
          <p14:tracePt t="8691" x="4765675" y="3479800"/>
          <p14:tracePt t="8699" x="4754563" y="3514725"/>
          <p14:tracePt t="8707" x="4743450" y="3554413"/>
          <p14:tracePt t="8721" x="4721225" y="3600450"/>
          <p14:tracePt t="8724" x="4697413" y="3668713"/>
          <p14:tracePt t="8740" x="4657725" y="3800475"/>
          <p14:tracePt t="8748" x="4635500" y="3857625"/>
          <p14:tracePt t="8755" x="4600575" y="3921125"/>
          <p14:tracePt t="8770" x="4578350" y="3965575"/>
          <p14:tracePt t="8771" x="4543425" y="4011613"/>
          <p14:tracePt t="8779" x="4508500" y="4057650"/>
          <p14:tracePt t="8786" x="4497388" y="4075113"/>
          <p14:tracePt t="8794" x="4468813" y="4108450"/>
          <p14:tracePt t="8805" x="4446588" y="4132263"/>
          <p14:tracePt t="8811" x="4422775" y="4165600"/>
          <p14:tracePt t="8819" x="4400550" y="4189413"/>
          <p14:tracePt t="8826" x="4389438" y="4211638"/>
          <p14:tracePt t="8839" x="4378325" y="4235450"/>
          <p14:tracePt t="8844" x="4365625" y="4251325"/>
          <p14:tracePt t="8850" x="4354513" y="4275138"/>
          <p14:tracePt t="8858" x="4343400" y="4286250"/>
          <p14:tracePt t="8873" x="4332288" y="4297363"/>
          <p14:tracePt t="8874" x="4321175" y="4308475"/>
          <p14:tracePt t="8889" x="4308475" y="4308475"/>
          <p14:tracePt t="8905" x="4308475" y="4321175"/>
          <p14:tracePt t="8915" x="4292600" y="4321175"/>
          <p14:tracePt t="8968" x="4279900" y="4321175"/>
          <p14:tracePt t="9004" x="4268788" y="4332288"/>
          <p14:tracePt t="9016" x="4257675" y="4332288"/>
          <p14:tracePt t="9038" x="4246563" y="4332288"/>
          <p14:tracePt t="9049" x="4235450" y="4332288"/>
          <p14:tracePt t="9082" x="4222750" y="4321175"/>
          <p14:tracePt t="9151" x="4211638" y="4321175"/>
          <p14:tracePt t="11043" x="4211638" y="4297363"/>
          <p14:tracePt t="11051" x="4211638" y="4264025"/>
          <p14:tracePt t="11059" x="4211638" y="4235450"/>
          <p14:tracePt t="11071" x="4211638" y="4211638"/>
          <p14:tracePt t="11075" x="4211638" y="4189413"/>
          <p14:tracePt t="11083" x="4222750" y="4154488"/>
          <p14:tracePt t="11090" x="4222750" y="4132263"/>
          <p14:tracePt t="11104" x="4222750" y="4108450"/>
          <p14:tracePt t="11107" x="4222750" y="4075113"/>
          <p14:tracePt t="11115" x="4235450" y="4035425"/>
          <p14:tracePt t="11122" x="4235450" y="3978275"/>
          <p14:tracePt t="11141" x="4235450" y="3908425"/>
          <p14:tracePt t="11148" x="4235450" y="3868738"/>
          <p14:tracePt t="11154" x="4235450" y="3835400"/>
          <p14:tracePt t="11161" x="4235450" y="3800475"/>
          <p14:tracePt t="11172" x="4222750" y="3778250"/>
          <p14:tracePt t="11178" x="4222750" y="3754438"/>
          <p14:tracePt t="11185" x="4211638" y="3743325"/>
          <p14:tracePt t="11193" x="4211638" y="3721100"/>
          <p14:tracePt t="11205" x="4200525" y="3692525"/>
          <p14:tracePt t="11209" x="4200525" y="3668713"/>
          <p14:tracePt t="11217" x="4200525" y="3635375"/>
          <p14:tracePt t="11225" x="4200525" y="3600450"/>
          <p14:tracePt t="11238" x="4200525" y="3565525"/>
          <p14:tracePt t="11242" x="4200525" y="3514725"/>
          <p14:tracePt t="11249" x="4200525" y="3468688"/>
          <p14:tracePt t="11256" x="4200525" y="3446463"/>
          <p14:tracePt t="11272" x="4200525" y="3400425"/>
          <p14:tracePt t="11272" x="4200525" y="3365500"/>
          <p14:tracePt t="11282" x="4200525" y="3325813"/>
          <p14:tracePt t="11288" x="4200525" y="3292475"/>
          <p14:tracePt t="11304" x="4200525" y="3268663"/>
          <p14:tracePt t="11307" x="4200525" y="3246438"/>
          <p14:tracePt t="11312" x="4200525" y="3200400"/>
          <p14:tracePt t="11321" x="4200525" y="3178175"/>
          <p14:tracePt t="11341" x="4200525" y="3136900"/>
          <p14:tracePt t="11348" x="4200525" y="3057525"/>
          <p14:tracePt t="11355" x="4189413" y="3022600"/>
          <p14:tracePt t="11360" x="4189413" y="2989263"/>
          <p14:tracePt t="11371" x="4178300" y="2949575"/>
          <p14:tracePt t="11375" x="4178300" y="2914650"/>
          <p14:tracePt t="11383" x="4165600" y="2868613"/>
          <p14:tracePt t="11391" x="4165600" y="2846388"/>
          <p14:tracePt t="11407" x="4165600" y="2811463"/>
          <p14:tracePt t="11408" x="4165600" y="2800350"/>
          <p14:tracePt t="11415" x="4165600" y="2771775"/>
          <p14:tracePt t="11423" x="4165600" y="2760663"/>
          <p14:tracePt t="11438" x="4165600" y="2749550"/>
          <p14:tracePt t="11439" x="4165600" y="2736850"/>
          <p14:tracePt t="11448" x="4165600" y="2725738"/>
          <p14:tracePt t="11455" x="4178300" y="2703513"/>
          <p14:tracePt t="11469" x="4178300" y="2692400"/>
          <p14:tracePt t="11473" x="4189413" y="2679700"/>
          <p14:tracePt t="11478" x="4200525" y="2668588"/>
          <p14:tracePt t="11488" x="4211638" y="2646363"/>
          <p14:tracePt t="11494" x="4211638" y="2635250"/>
          <p14:tracePt t="11505" x="4222750" y="2622550"/>
          <p14:tracePt t="11518" x="4235450" y="2606675"/>
          <p14:tracePt t="11525" x="4235450" y="2582863"/>
          <p14:tracePt t="11537" x="4246563" y="2560638"/>
          <p14:tracePt t="11542" x="4246563" y="2536825"/>
          <p14:tracePt t="11549" x="4257675" y="2503488"/>
          <p14:tracePt t="11557" x="4268788" y="2457450"/>
          <p14:tracePt t="11571" x="4279900" y="2406650"/>
          <p14:tracePt t="11574" x="4279900" y="2382838"/>
          <p14:tracePt t="11582" x="4292600" y="2336800"/>
          <p14:tracePt t="11589" x="4308475" y="2303463"/>
          <p14:tracePt t="11604" x="4308475" y="2279650"/>
          <p14:tracePt t="11605" x="4321175" y="2251075"/>
          <p14:tracePt t="11615" x="4321175" y="2239963"/>
          <p14:tracePt t="11622" x="4332288" y="2228850"/>
          <p14:tracePt t="11645" x="4332288" y="2217738"/>
          <p14:tracePt t="11676" x="4332288" y="2206625"/>
          <p14:tracePt t="11702" x="4332288" y="2193925"/>
          <p14:tracePt t="11985" x="4343400" y="2193925"/>
          <p14:tracePt t="11993" x="4354513" y="2193925"/>
          <p14:tracePt t="12001" x="4378325" y="2193925"/>
          <p14:tracePt t="12009" x="4389438" y="2193925"/>
          <p14:tracePt t="12021" x="4400550" y="2193925"/>
          <p14:tracePt t="12025" x="4411663" y="2193925"/>
          <p14:tracePt t="12032" x="4422775" y="2206625"/>
          <p14:tracePt t="12040" x="4446588" y="2206625"/>
          <p14:tracePt t="12055" x="4457700" y="2217738"/>
          <p14:tracePt t="12058" x="4468813" y="2217738"/>
          <p14:tracePt t="12065" x="4486275" y="2239963"/>
          <p14:tracePt t="12072" x="4508500" y="2268538"/>
          <p14:tracePt t="12088" x="4532313" y="2279650"/>
          <p14:tracePt t="12089" x="4554538" y="2314575"/>
          <p14:tracePt t="12097" x="4578350" y="2336800"/>
          <p14:tracePt t="12105" x="4600575" y="2349500"/>
          <p14:tracePt t="12112" x="4611688" y="2360613"/>
          <p14:tracePt t="12122" x="4635500" y="2382838"/>
          <p14:tracePt t="12127" x="4657725" y="2406650"/>
          <p14:tracePt t="12135" x="4686300" y="2417763"/>
          <p14:tracePt t="12143" x="4708525" y="2446338"/>
          <p14:tracePt t="12155" x="4743450" y="2468563"/>
          <p14:tracePt t="12159" x="4765675" y="2492375"/>
          <p14:tracePt t="12167" x="4778375" y="2525713"/>
          <p14:tracePt t="12175" x="4800600" y="2560638"/>
          <p14:tracePt t="12188" x="4811713" y="2593975"/>
          <p14:tracePt t="12192" x="4822825" y="2635250"/>
          <p14:tracePt t="12199" x="4835525" y="2657475"/>
          <p14:tracePt t="12210" x="4864100" y="2703513"/>
          <p14:tracePt t="12222" x="4875213" y="2725738"/>
          <p14:tracePt t="12223" x="4886325" y="2782888"/>
          <p14:tracePt t="12238" x="4897438" y="2835275"/>
          <p14:tracePt t="12239" x="4897438" y="2868613"/>
          <p14:tracePt t="12248" x="4908550" y="2914650"/>
          <p14:tracePt t="12255" x="4908550" y="2960688"/>
          <p14:tracePt t="12262" x="4921250" y="3011488"/>
          <p14:tracePt t="12272" x="4921250" y="3057525"/>
          <p14:tracePt t="12278" x="4921250" y="3103563"/>
          <p14:tracePt t="12289" x="4921250" y="3149600"/>
          <p14:tracePt t="12294" x="4921250" y="3211513"/>
          <p14:tracePt t="12305" x="4921250" y="3268663"/>
          <p14:tracePt t="12310" x="4897438" y="3314700"/>
          <p14:tracePt t="12322" x="4886325" y="3365500"/>
          <p14:tracePt t="12326" x="4875213" y="3400425"/>
          <p14:tracePt t="12339" x="4864100" y="3422650"/>
          <p14:tracePt t="12343" x="4835525" y="3457575"/>
          <p14:tracePt t="12355" x="4800600" y="3503613"/>
          <p14:tracePt t="12359" x="4778375" y="3554413"/>
          <p14:tracePt t="12373" x="4754563" y="3589338"/>
          <p14:tracePt t="12373" x="4732338" y="3611563"/>
          <p14:tracePt t="12382" x="4708525" y="3657600"/>
          <p14:tracePt t="12389" x="4675188" y="3692525"/>
          <p14:tracePt t="12404" x="4646613" y="3743325"/>
          <p14:tracePt t="12408" x="4611688" y="3778250"/>
          <p14:tracePt t="12414" x="4589463" y="3822700"/>
          <p14:tracePt t="12422" x="4554538" y="3857625"/>
          <p14:tracePt t="12428" x="4532313" y="3868738"/>
          <p14:tracePt t="12439" x="4508500" y="3908425"/>
          <p14:tracePt t="12452" x="4486275" y="3932238"/>
          <p14:tracePt t="12455" x="4457700" y="3954463"/>
          <p14:tracePt t="12460" x="4435475" y="3978275"/>
          <p14:tracePt t="12473" x="4400550" y="4022725"/>
          <p14:tracePt t="12478" x="4389438" y="4046538"/>
          <p14:tracePt t="12484" x="4365625" y="4075113"/>
          <p14:tracePt t="12492" x="4343400" y="4108450"/>
          <p14:tracePt t="12505" x="4321175" y="4132263"/>
          <p14:tracePt t="12510" x="4292600" y="4165600"/>
          <p14:tracePt t="12516" x="4268788" y="4200525"/>
          <p14:tracePt t="12523" x="4246563" y="4211638"/>
          <p14:tracePt t="12539" x="4222750" y="4235450"/>
          <p14:tracePt t="12540" x="4200525" y="4264025"/>
          <p14:tracePt t="12549" x="4189413" y="4286250"/>
          <p14:tracePt t="12556" x="4165600" y="4297363"/>
          <p14:tracePt t="12572" x="4154488" y="4297363"/>
          <p14:tracePt t="12573" x="4143375" y="4308475"/>
          <p14:tracePt t="12581" x="4121150" y="4308475"/>
          <p14:tracePt t="12587" x="4103688" y="4308475"/>
          <p14:tracePt t="12595" x="4092575" y="4308475"/>
          <p14:tracePt t="12603" x="4079875" y="4308475"/>
          <p14:tracePt t="12618" x="4068763" y="4308475"/>
          <p14:tracePt t="12637" x="4057650" y="4308475"/>
          <p14:tracePt t="12650" x="4057650" y="4297363"/>
          <p14:tracePt t="12658" x="4046538" y="4297363"/>
          <p14:tracePt t="12674" x="4035425" y="4297363"/>
          <p14:tracePt t="12682" x="4035425" y="4286250"/>
          <p14:tracePt t="12690" x="4022725" y="4286250"/>
          <p14:tracePt t="12703" x="4011613" y="4286250"/>
          <p14:tracePt t="12715" x="4011613" y="4275138"/>
          <p14:tracePt t="12723" x="4000500" y="4275138"/>
          <p14:tracePt t="12743" x="3989388" y="4275138"/>
          <p14:tracePt t="12756" x="3978275" y="4275138"/>
          <p14:tracePt t="12761" x="3965575" y="4275138"/>
          <p14:tracePt t="12777" x="3954463" y="4275138"/>
          <p14:tracePt t="12788" x="3943350" y="4286250"/>
          <p14:tracePt t="12801" x="3925888" y="4297363"/>
          <p14:tracePt t="12820" x="3914775" y="4308475"/>
          <p14:tracePt t="12851" x="3903663" y="4321175"/>
          <p14:tracePt t="12927" x="3903663" y="4308475"/>
          <p14:tracePt t="12935" x="3903663" y="4297363"/>
          <p14:tracePt t="12943" x="3925888" y="4286250"/>
          <p14:tracePt t="12953" x="3954463" y="4264025"/>
          <p14:tracePt t="12959" x="3978275" y="4235450"/>
          <p14:tracePt t="12967" x="4022725" y="4222750"/>
          <p14:tracePt t="12975" x="4057650" y="4200525"/>
          <p14:tracePt t="12987" x="4068763" y="4189413"/>
          <p14:tracePt t="12992" x="4132263" y="4154488"/>
          <p14:tracePt t="12998" x="4143375" y="4143375"/>
          <p14:tracePt t="13012" x="4200525" y="4108450"/>
          <p14:tracePt t="13022" x="4222750" y="4075113"/>
          <p14:tracePt t="13023" x="4257675" y="4046538"/>
          <p14:tracePt t="13037" x="4292600" y="4011613"/>
          <p14:tracePt t="13042" x="4354513" y="3932238"/>
          <p14:tracePt t="13048" x="4378325" y="3897313"/>
          <p14:tracePt t="13056" x="4411663" y="3822700"/>
          <p14:tracePt t="13062" x="4457700" y="3754438"/>
          <p14:tracePt t="13072" x="4508500" y="3692525"/>
          <p14:tracePt t="13078" x="4554538" y="3622675"/>
          <p14:tracePt t="13089" x="4600575" y="3554413"/>
          <p14:tracePt t="13094" x="4622800" y="3532188"/>
          <p14:tracePt t="13106" x="4646613" y="3492500"/>
          <p14:tracePt t="13110" x="4675188" y="3457575"/>
          <p14:tracePt t="13122" x="4697413" y="3435350"/>
          <p14:tracePt t="13126" x="4708525" y="3411538"/>
          <p14:tracePt t="13140" x="4721225" y="3400425"/>
          <p14:tracePt t="13143" x="4721225" y="3389313"/>
          <p14:tracePt t="13156" x="4721225" y="3378200"/>
          <p14:tracePt t="13157" x="4732338" y="3365500"/>
          <p14:tracePt t="13170" x="4732338" y="3354388"/>
          <p14:tracePt t="13174" x="4732338" y="3325813"/>
          <p14:tracePt t="13182" x="4732338" y="3303588"/>
          <p14:tracePt t="13190" x="4732338" y="3279775"/>
          <p14:tracePt t="13203" x="4732338" y="3246438"/>
          <p14:tracePt t="13208" x="4743450" y="3211513"/>
          <p14:tracePt t="13212" x="4754563" y="3178175"/>
          <p14:tracePt t="13223" x="4765675" y="3136900"/>
          <p14:tracePt t="13228" x="4778375" y="3092450"/>
          <p14:tracePt t="13240" x="4789488" y="3068638"/>
          <p14:tracePt t="13244" x="4789488" y="3035300"/>
          <p14:tracePt t="13256" x="4800600" y="3000375"/>
          <p14:tracePt t="13260" x="4811713" y="2960688"/>
          <p14:tracePt t="13274" x="4811713" y="2925763"/>
          <p14:tracePt t="13289" x="4822825" y="2892425"/>
          <p14:tracePt t="13290" x="4822825" y="2835275"/>
          <p14:tracePt t="13293" x="4822825" y="2800350"/>
          <p14:tracePt t="13306" x="4822825" y="2760663"/>
          <p14:tracePt t="13308" x="4822825" y="2714625"/>
          <p14:tracePt t="13315" x="4822825" y="2668588"/>
          <p14:tracePt t="13323" x="4811713" y="2622550"/>
          <p14:tracePt t="13337" x="4800600" y="2560638"/>
          <p14:tracePt t="13340" x="4789488" y="2514600"/>
          <p14:tracePt t="13349" x="4778375" y="2457450"/>
          <p14:tracePt t="13356" x="4754563" y="2393950"/>
          <p14:tracePt t="13369" x="4743450" y="2336800"/>
          <p14:tracePt t="13374" x="4721225" y="2292350"/>
          <p14:tracePt t="13379" x="4708525" y="2268538"/>
          <p14:tracePt t="13390" x="4697413" y="2217738"/>
          <p14:tracePt t="13395" x="4686300" y="2193925"/>
          <p14:tracePt t="13406" x="4675188" y="2171700"/>
          <p14:tracePt t="13411" x="4657725" y="2149475"/>
          <p14:tracePt t="13423" x="4657725" y="2136775"/>
          <p14:tracePt t="13426" x="4646613" y="2125663"/>
          <p14:tracePt t="13474" x="4646613" y="2114550"/>
          <p14:tracePt t="13497" x="4635500" y="2114550"/>
          <p14:tracePt t="13506" x="4635500" y="2103438"/>
          <p14:tracePt t="13537" x="4622800" y="2103438"/>
          <p14:tracePt t="13545" x="4622800" y="2092325"/>
          <p14:tracePt t="13601" x="4622800" y="2079625"/>
          <p14:tracePt t="13608" x="4611688" y="2079625"/>
          <p14:tracePt t="13616" x="4611688" y="2063750"/>
          <p14:tracePt t="13637" x="4611688" y="2051050"/>
          <p14:tracePt t="13648" x="4600575" y="2051050"/>
          <p14:tracePt t="13703" x="4611688" y="2063750"/>
          <p14:tracePt t="13711" x="4622800" y="2063750"/>
          <p14:tracePt t="13719" x="4635500" y="2079625"/>
          <p14:tracePt t="13727" x="4646613" y="2103438"/>
          <p14:tracePt t="13735" x="4675188" y="2114550"/>
          <p14:tracePt t="13743" x="4697413" y="2136775"/>
          <p14:tracePt t="13753" x="4721225" y="2160588"/>
          <p14:tracePt t="13759" x="4732338" y="2193925"/>
          <p14:tracePt t="13767" x="4754563" y="2228850"/>
          <p14:tracePt t="13774" x="4789488" y="2268538"/>
          <p14:tracePt t="13787" x="4811713" y="2303463"/>
          <p14:tracePt t="13791" x="4835525" y="2336800"/>
          <p14:tracePt t="13799" x="4864100" y="2382838"/>
          <p14:tracePt t="13816" x="4897438" y="2457450"/>
          <p14:tracePt t="13823" x="4921250" y="2503488"/>
          <p14:tracePt t="13837" x="4932363" y="2549525"/>
          <p14:tracePt t="13840" x="4943475" y="2571750"/>
          <p14:tracePt t="13848" x="4954588" y="2622550"/>
          <p14:tracePt t="13854" x="4965700" y="2679700"/>
          <p14:tracePt t="13861" x="4978400" y="2714625"/>
          <p14:tracePt t="13873" x="4978400" y="2760663"/>
          <p14:tracePt t="13878" x="4989513" y="2811463"/>
          <p14:tracePt t="13885" x="4989513" y="2857500"/>
          <p14:tracePt t="13893" x="4989513" y="2914650"/>
          <p14:tracePt t="13904" x="4989513" y="2960688"/>
          <p14:tracePt t="13909" x="4989513" y="3011488"/>
          <p14:tracePt t="13917" x="4989513" y="3068638"/>
          <p14:tracePt t="13925" x="4978400" y="3092450"/>
          <p14:tracePt t="13937" x="4954588" y="3136900"/>
          <p14:tracePt t="13941" x="4932363" y="3178175"/>
          <p14:tracePt t="13949" x="4908550" y="3200400"/>
          <p14:tracePt t="13957" x="4875213" y="3222625"/>
          <p14:tracePt t="13970" x="4822825" y="3246438"/>
          <p14:tracePt t="13974" x="4789488" y="3257550"/>
          <p14:tracePt t="13982" x="4765675" y="3268663"/>
          <p14:tracePt t="13990" x="4732338" y="3292475"/>
          <p14:tracePt t="14004" x="4708525" y="3314700"/>
          <p14:tracePt t="14005" x="4675188" y="3325813"/>
          <p14:tracePt t="14012" x="4622800" y="3354388"/>
          <p14:tracePt t="14020" x="4600575" y="3378200"/>
          <p14:tracePt t="14028" x="4565650" y="3400425"/>
          <p14:tracePt t="14038" x="4532313" y="3411538"/>
          <p14:tracePt t="14044" x="4497388" y="3435350"/>
          <p14:tracePt t="14051" x="4486275" y="3435350"/>
          <p14:tracePt t="14060" x="4446588" y="3446463"/>
          <p14:tracePt t="14070" x="4422775" y="3457575"/>
          <p14:tracePt t="14086" x="4400550" y="3457575"/>
          <p14:tracePt t="14088" x="4378325" y="3457575"/>
          <p14:tracePt t="14092" x="4365625" y="3468688"/>
          <p14:tracePt t="14099" x="4343400" y="3468688"/>
          <p14:tracePt t="14120" x="4332288" y="3468688"/>
          <p14:tracePt t="14124" x="4321175" y="3468688"/>
          <p14:tracePt t="14140" x="4321175" y="3479800"/>
          <p14:tracePt t="14154" x="4308475" y="3492500"/>
          <p14:tracePt t="14157" x="4308475" y="3503613"/>
          <p14:tracePt t="14164" x="4292600" y="3514725"/>
          <p14:tracePt t="14174" x="4292600" y="3543300"/>
          <p14:tracePt t="14178" x="4292600" y="3554413"/>
          <p14:tracePt t="14192" x="4279900" y="3565525"/>
          <p14:tracePt t="14200" x="4279900" y="3578225"/>
          <p14:tracePt t="14207" x="4268788" y="3589338"/>
          <p14:tracePt t="14229" x="4268788" y="3600450"/>
          <p14:tracePt t="14598" x="4292600" y="3600450"/>
          <p14:tracePt t="14607" x="4308475" y="3600450"/>
          <p14:tracePt t="14616" x="4321175" y="3600450"/>
          <p14:tracePt t="14636" x="4332288" y="3600450"/>
          <p14:tracePt t="14640" x="4343400" y="3600450"/>
          <p14:tracePt t="14653" x="4354513" y="3600450"/>
          <p14:tracePt t="14677" x="4332288" y="3600450"/>
          <p14:tracePt t="14685" x="4292600" y="3600450"/>
          <p14:tracePt t="14693" x="4246563" y="3600450"/>
          <p14:tracePt t="14703" x="4200525" y="3589338"/>
          <p14:tracePt t="14709" x="4132263" y="3578225"/>
          <p14:tracePt t="14717" x="4068763" y="3578225"/>
          <p14:tracePt t="14725" x="4022725" y="3578225"/>
          <p14:tracePt t="14737" x="4000500" y="3578225"/>
          <p14:tracePt t="14741" x="3925888" y="3578225"/>
          <p14:tracePt t="14748" x="3914775" y="3578225"/>
          <p14:tracePt t="14757" x="3879850" y="3600450"/>
          <p14:tracePt t="14770" x="3857625" y="3611563"/>
          <p14:tracePt t="14774" x="3835400" y="3622675"/>
          <p14:tracePt t="14782" x="3822700" y="3635375"/>
          <p14:tracePt t="14791" x="3811588" y="3635375"/>
          <p14:tracePt t="14962" x="3811588" y="3657600"/>
          <p14:tracePt t="14970" x="3811588" y="3679825"/>
          <p14:tracePt t="14978" x="3811588" y="3732213"/>
          <p14:tracePt t="14986" x="3811588" y="3778250"/>
          <p14:tracePt t="14994" x="3811588" y="3835400"/>
          <p14:tracePt t="15003" x="3811588" y="3908425"/>
          <p14:tracePt t="15009" x="3800475" y="3965575"/>
          <p14:tracePt t="15017" x="3800475" y="4022725"/>
          <p14:tracePt t="15025" x="3789363" y="4075113"/>
          <p14:tracePt t="15037" x="3778250" y="4132263"/>
          <p14:tracePt t="15042" x="3765550" y="4178300"/>
          <p14:tracePt t="15050" x="3754438" y="4200525"/>
          <p14:tracePt t="15058" x="3736975" y="4251325"/>
          <p14:tracePt t="15071" x="3736975" y="4286250"/>
          <p14:tracePt t="15075" x="3725863" y="4308475"/>
          <p14:tracePt t="15082" x="3714750" y="4332288"/>
          <p14:tracePt t="15091" x="3714750" y="4354513"/>
          <p14:tracePt t="15103" x="3703638" y="4365625"/>
          <p14:tracePt t="15107" x="3692525" y="4378325"/>
          <p14:tracePt t="15115" x="3692525" y="4389438"/>
          <p14:tracePt t="15124" x="3679825" y="4389438"/>
          <p14:tracePt t="15137" x="3668713" y="4400550"/>
          <p14:tracePt t="15156" x="3657600" y="4411663"/>
          <p14:tracePt t="15160" x="3646488" y="4429125"/>
          <p14:tracePt t="15161" x="3646488" y="4440238"/>
          <p14:tracePt t="15168" x="3635375" y="4440238"/>
          <p14:tracePt t="15176" x="3635375" y="4451350"/>
          <p14:tracePt t="15188" x="3611563" y="4475163"/>
          <p14:tracePt t="15192" x="3600450" y="4486275"/>
          <p14:tracePt t="15199" x="3578225" y="4497388"/>
          <p14:tracePt t="15208" x="3549650" y="4508500"/>
          <p14:tracePt t="15221" x="3514725" y="4521200"/>
          <p14:tracePt t="15226" x="3479800" y="4532313"/>
          <p14:tracePt t="15232" x="3468688" y="4543425"/>
          <p14:tracePt t="15241" x="3435350" y="4554538"/>
          <p14:tracePt t="15254" x="3400425" y="4565650"/>
          <p14:tracePt t="15257" x="3360738" y="4578350"/>
          <p14:tracePt t="15265" x="3325813" y="4589463"/>
          <p14:tracePt t="15274" x="3292475" y="4606925"/>
          <p14:tracePt t="15287" x="3257550" y="4629150"/>
          <p14:tracePt t="15288" x="3222625" y="4640263"/>
          <p14:tracePt t="15295" x="3194050" y="4640263"/>
          <p14:tracePt t="15303" x="3171825" y="4651375"/>
          <p14:tracePt t="15310" x="3149600" y="4651375"/>
          <p14:tracePt t="15320" x="3125788" y="4664075"/>
          <p14:tracePt t="15326" x="3092450" y="4664075"/>
          <p14:tracePt t="15334" x="3079750" y="4664075"/>
          <p14:tracePt t="15342" x="3057525" y="4664075"/>
          <p14:tracePt t="15353" x="3046413" y="4651375"/>
          <p14:tracePt t="15358" x="3035300" y="4629150"/>
          <p14:tracePt t="15366" x="3022600" y="4618038"/>
          <p14:tracePt t="15375" x="3006725" y="4589463"/>
          <p14:tracePt t="15387" x="2994025" y="4565650"/>
          <p14:tracePt t="15392" x="2982913" y="4554538"/>
          <p14:tracePt t="15399" x="2971800" y="4543425"/>
          <p14:tracePt t="15408" x="2971800" y="4532313"/>
          <p14:tracePt t="15419" x="2971800" y="4521200"/>
          <p14:tracePt t="15424" x="2960688" y="4508500"/>
          <p14:tracePt t="15438" x="2960688" y="4497388"/>
          <p14:tracePt t="15461" x="2949575" y="4486275"/>
          <p14:tracePt t="15477" x="2949575" y="4475163"/>
          <p14:tracePt t="15493" x="2949575" y="4464050"/>
          <p14:tracePt t="15503" x="2936875" y="4451350"/>
          <p14:tracePt t="15509" x="2936875" y="4440238"/>
          <p14:tracePt t="15516" x="2936875" y="4411663"/>
          <p14:tracePt t="15525" x="2936875" y="4400550"/>
          <p14:tracePt t="15536" x="2936875" y="4378325"/>
          <p14:tracePt t="15542" x="2936875" y="4365625"/>
          <p14:tracePt t="15548" x="2936875" y="4343400"/>
          <p14:tracePt t="15556" x="2936875" y="4332288"/>
          <p14:tracePt t="15570" x="2936875" y="4308475"/>
          <p14:tracePt t="15581" x="2936875" y="4286250"/>
          <p14:tracePt t="15587" x="2949575" y="4275138"/>
          <p14:tracePt t="15596" x="2949575" y="4251325"/>
          <p14:tracePt t="15605" x="2949575" y="4222750"/>
          <p14:tracePt t="15611" x="2960688" y="4200525"/>
          <p14:tracePt t="15619" x="2960688" y="4165600"/>
          <p14:tracePt t="15627" x="2971800" y="4132263"/>
          <p14:tracePt t="15638" x="2971800" y="4121150"/>
          <p14:tracePt t="15643" x="2971800" y="4086225"/>
          <p14:tracePt t="15651" x="2982913" y="4057650"/>
          <p14:tracePt t="15659" x="2994025" y="4022725"/>
          <p14:tracePt t="15670" x="2994025" y="4000500"/>
          <p14:tracePt t="15675" x="2994025" y="3978275"/>
          <p14:tracePt t="15689" x="3006725" y="3965575"/>
          <p14:tracePt t="15693" x="3006725" y="3943350"/>
          <p14:tracePt t="15699" x="3022600" y="3932238"/>
          <p14:tracePt t="15721" x="3035300" y="3921125"/>
          <p14:tracePt t="15725" x="3046413" y="3908425"/>
          <p14:tracePt t="15732" x="3046413" y="3897313"/>
          <p14:tracePt t="15742" x="3057525" y="3886200"/>
          <p14:tracePt t="15753" x="3068638" y="3857625"/>
          <p14:tracePt t="15758" x="3068638" y="3846513"/>
          <p14:tracePt t="15765" x="3079750" y="3822700"/>
          <p14:tracePt t="15775" x="3092450" y="3800475"/>
          <p14:tracePt t="15786" x="3103563" y="3789363"/>
          <p14:tracePt t="15787" x="3114675" y="3765550"/>
          <p14:tracePt t="15794" x="3125788" y="3765550"/>
          <p14:tracePt t="15801" x="3149600" y="3754438"/>
          <p14:tracePt t="15809" x="3160713" y="3754438"/>
          <p14:tracePt t="15821" x="3171825" y="3754438"/>
          <p14:tracePt t="15826" x="3194050" y="3754438"/>
          <p14:tracePt t="15833" x="3211513" y="3754438"/>
          <p14:tracePt t="15842" x="3235325" y="3754438"/>
          <p14:tracePt t="15854" x="3246438" y="3754438"/>
          <p14:tracePt t="15859" x="3268663" y="3754438"/>
          <p14:tracePt t="15867" x="3279775" y="3765550"/>
          <p14:tracePt t="15875" x="3303588" y="3765550"/>
          <p14:tracePt t="15887" x="3314700" y="3778250"/>
          <p14:tracePt t="15892" x="3336925" y="3778250"/>
          <p14:tracePt t="15899" x="3349625" y="3789363"/>
          <p14:tracePt t="15909" x="3389313" y="3800475"/>
          <p14:tracePt t="15927" x="3457575" y="3811588"/>
          <p14:tracePt t="15931" x="3492500" y="3835400"/>
          <p14:tracePt t="15936" x="3536950" y="3857625"/>
          <p14:tracePt t="15954" x="3589338" y="3868738"/>
          <p14:tracePt t="15955" x="3646488" y="3897313"/>
          <p14:tracePt t="15961" x="3657600" y="3897313"/>
          <p14:tracePt t="15978" x="3725863" y="3921125"/>
          <p14:tracePt t="15984" x="3754438" y="3932238"/>
          <p14:tracePt t="15992" x="3765550" y="3932238"/>
          <p14:tracePt t="16004" x="3778250" y="3943350"/>
          <p14:tracePt t="16009" x="3789363" y="3943350"/>
          <p14:tracePt t="16023" x="3800475" y="3943350"/>
          <p14:tracePt t="16037" x="3800475" y="3954463"/>
          <p14:tracePt t="16048" x="3811588" y="3954463"/>
          <p14:tracePt t="16055" x="3811588" y="3965575"/>
          <p14:tracePt t="16069" x="3811588" y="3978275"/>
          <p14:tracePt t="16072" x="3811588" y="3989388"/>
          <p14:tracePt t="16078" x="3811588" y="4000500"/>
          <p14:tracePt t="16086" x="3811588" y="4022725"/>
          <p14:tracePt t="16094" x="3811588" y="4046538"/>
          <p14:tracePt t="16103" x="3811588" y="4057650"/>
          <p14:tracePt t="16110" x="3800475" y="4086225"/>
          <p14:tracePt t="16118" x="3778250" y="4108450"/>
          <p14:tracePt t="16126" x="3754438" y="4132263"/>
          <p14:tracePt t="16138" x="3725863" y="4154488"/>
          <p14:tracePt t="16142" x="3692525" y="4178300"/>
          <p14:tracePt t="16150" x="3646488" y="4200525"/>
          <p14:tracePt t="16159" x="3611563" y="4222750"/>
          <p14:tracePt t="16170" x="3578225" y="4251325"/>
          <p14:tracePt t="16176" x="3525838" y="4275138"/>
          <p14:tracePt t="16182" x="3514725" y="4286250"/>
          <p14:tracePt t="16192" x="3457575" y="4321175"/>
          <p14:tracePt t="16204" x="3446463" y="4332288"/>
          <p14:tracePt t="16208" x="3411538" y="4354513"/>
          <p14:tracePt t="16226" x="3360738" y="4378325"/>
          <p14:tracePt t="16232" x="3336925" y="4389438"/>
          <p14:tracePt t="16237" x="3314700" y="4400550"/>
          <p14:tracePt t="16245" x="3303588" y="4400550"/>
          <p14:tracePt t="16254" x="3292475" y="4411663"/>
          <p14:tracePt t="16545" x="3279775" y="4411663"/>
          <p14:tracePt t="16554" x="3257550" y="4411663"/>
          <p14:tracePt t="16562" x="3222625" y="4411663"/>
          <p14:tracePt t="16569" x="3194050" y="4411663"/>
          <p14:tracePt t="16577" x="3160713" y="4411663"/>
          <p14:tracePt t="16587" x="3136900" y="4429125"/>
          <p14:tracePt t="16593" x="3103563" y="4440238"/>
          <p14:tracePt t="16601" x="3046413" y="4464050"/>
          <p14:tracePt t="16609" x="2982913" y="4486275"/>
          <p14:tracePt t="16620" x="2914650" y="4497388"/>
          <p14:tracePt t="16626" x="2857500" y="4521200"/>
          <p14:tracePt t="16633" x="2806700" y="4543425"/>
          <p14:tracePt t="16642" x="2760663" y="4554538"/>
          <p14:tracePt t="16654" x="2703513" y="4554538"/>
          <p14:tracePt t="16659" x="2668588" y="4554538"/>
          <p14:tracePt t="16665" x="2606675" y="4554538"/>
          <p14:tracePt t="16672" x="2571750" y="4554538"/>
          <p14:tracePt t="16687" x="2503488" y="4497388"/>
          <p14:tracePt t="16690" x="2492375" y="4464050"/>
          <p14:tracePt t="16698" x="2463800" y="4389438"/>
          <p14:tracePt t="16704" x="2451100" y="4332288"/>
          <p14:tracePt t="16720" x="2439988" y="4275138"/>
          <p14:tracePt t="16721" x="2439988" y="4211638"/>
          <p14:tracePt t="16728" x="2439988" y="4189413"/>
          <p14:tracePt t="16735" x="2439988" y="4143375"/>
          <p14:tracePt t="16743" x="2439988" y="4108450"/>
          <p14:tracePt t="16760" x="2439988" y="4075113"/>
          <p14:tracePt t="16761" x="2451100" y="4035425"/>
          <p14:tracePt t="16771" x="2463800" y="4011613"/>
          <p14:tracePt t="16776" x="2479675" y="3989388"/>
          <p14:tracePt t="16783" x="2503488" y="3954463"/>
          <p14:tracePt t="16792" x="2514600" y="3921125"/>
          <p14:tracePt t="16804" x="2525713" y="3897313"/>
          <p14:tracePt t="16810" x="2549525" y="3868738"/>
          <p14:tracePt t="16816" x="2582863" y="3846513"/>
          <p14:tracePt t="16823" x="2617788" y="3811588"/>
          <p14:tracePt t="16837" x="2668588" y="3778250"/>
          <p14:tracePt t="16842" x="2725738" y="3754438"/>
          <p14:tracePt t="16849" x="2782888" y="3721100"/>
          <p14:tracePt t="16854" x="2868613" y="3679825"/>
          <p14:tracePt t="16862" x="2936875" y="3646488"/>
          <p14:tracePt t="16876" x="3022600" y="3635375"/>
          <p14:tracePt t="16881" x="3103563" y="3611563"/>
          <p14:tracePt t="16886" x="3246438" y="3600450"/>
          <p14:tracePt t="16894" x="3360738" y="3600450"/>
          <p14:tracePt t="16904" x="3411538" y="3600450"/>
          <p14:tracePt t="16910" x="3514725" y="3600450"/>
          <p14:tracePt t="16918" x="3600450" y="3600450"/>
          <p14:tracePt t="16926" x="3635375" y="3611563"/>
          <p14:tracePt t="16938" x="3703638" y="3635375"/>
          <p14:tracePt t="16943" x="3736975" y="3646488"/>
          <p14:tracePt t="16949" x="3778250" y="3668713"/>
          <p14:tracePt t="16959" x="3800475" y="3679825"/>
          <p14:tracePt t="16970" x="3822700" y="3708400"/>
          <p14:tracePt t="16976" x="3822700" y="3732213"/>
          <p14:tracePt t="16982" x="3822700" y="3754438"/>
          <p14:tracePt t="16992" x="3822700" y="3800475"/>
          <p14:tracePt t="17004" x="3822700" y="3835400"/>
          <p14:tracePt t="17009" x="3811588" y="3908425"/>
          <p14:tracePt t="17015" x="3800475" y="3965575"/>
          <p14:tracePt t="17031" x="3765550" y="4046538"/>
          <p14:tracePt t="17032" x="3725863" y="4132263"/>
          <p14:tracePt t="17043" x="3692525" y="4200525"/>
          <p14:tracePt t="17054" x="3600450" y="4332288"/>
          <p14:tracePt t="17055" x="3525838" y="4389438"/>
          <p14:tracePt t="17062" x="3479800" y="4411663"/>
          <p14:tracePt t="17068" x="3411538" y="4440238"/>
          <p14:tracePt t="17076" x="3325813" y="4475163"/>
          <p14:tracePt t="17088" x="3257550" y="4475163"/>
          <p14:tracePt t="17097" x="3222625" y="4475163"/>
          <p14:tracePt t="17100" x="3171825" y="4475163"/>
          <p14:tracePt t="17109" x="3125788" y="4475163"/>
          <p14:tracePt t="17120" x="3092450" y="4475163"/>
          <p14:tracePt t="17126" x="3068638" y="4464050"/>
          <p14:tracePt t="17132" x="3057525" y="4451350"/>
          <p14:tracePt t="17143" x="3046413" y="4440238"/>
          <p14:tracePt t="18351" x="3057525" y="4429125"/>
          <p14:tracePt t="18361" x="3079750" y="4389438"/>
          <p14:tracePt t="18370" x="3092450" y="4354513"/>
          <p14:tracePt t="18377" x="3103563" y="4297363"/>
          <p14:tracePt t="18382" x="3114675" y="4200525"/>
          <p14:tracePt t="18390" x="3136900" y="4075113"/>
          <p14:tracePt t="18404" x="3149600" y="3897313"/>
          <p14:tracePt t="18408" x="3160713" y="3732213"/>
          <p14:tracePt t="18416" x="3171825" y="3543300"/>
          <p14:tracePt t="18422" x="3182938" y="3354388"/>
          <p14:tracePt t="18437" x="3211513" y="3189288"/>
          <p14:tracePt t="18438" x="3222625" y="3103563"/>
          <p14:tracePt t="18448" x="3246438" y="2971800"/>
          <p14:tracePt t="18454" x="3292475" y="2868613"/>
          <p14:tracePt t="18462" x="3336925" y="2736850"/>
          <p14:tracePt t="18473" x="3411538" y="2582863"/>
          <p14:tracePt t="18478" x="3457575" y="2479675"/>
          <p14:tracePt t="18485" x="3479800" y="2417763"/>
          <p14:tracePt t="18494" x="3525838" y="2303463"/>
          <p14:tracePt t="18504" x="3560763" y="2206625"/>
          <p14:tracePt t="18511" x="3600450" y="2125663"/>
          <p14:tracePt t="18517" x="3635375" y="2028825"/>
          <p14:tracePt t="18527" x="3635375" y="2006600"/>
          <p14:tracePt t="18537" x="3657600" y="1949450"/>
          <p14:tracePt t="18544" x="3657600" y="1914525"/>
          <p14:tracePt t="18755" x="3679825" y="1903413"/>
          <p14:tracePt t="18764" x="3714750" y="1885950"/>
          <p14:tracePt t="18770" x="3754438" y="1885950"/>
          <p14:tracePt t="18778" x="3811588" y="1874838"/>
          <p14:tracePt t="18787" x="3868738" y="1863725"/>
          <p14:tracePt t="18795" x="3925888" y="1851025"/>
          <p14:tracePt t="18802" x="3989388" y="1839913"/>
          <p14:tracePt t="18811" x="4046538" y="1839913"/>
          <p14:tracePt t="18820" x="4092575" y="1839913"/>
          <p14:tracePt t="18827" x="4154488" y="1839913"/>
          <p14:tracePt t="18834" x="4200525" y="1839913"/>
          <p14:tracePt t="18842" x="4246563" y="1839913"/>
          <p14:tracePt t="18856" x="4308475" y="1851025"/>
          <p14:tracePt t="18860" x="4354513" y="1885950"/>
          <p14:tracePt t="18867" x="4411663" y="1925638"/>
          <p14:tracePt t="18873" x="4457700" y="1960563"/>
          <p14:tracePt t="18887" x="4468813" y="1982788"/>
          <p14:tracePt t="18896" x="4521200" y="2006600"/>
          <p14:tracePt t="18906" x="4532313" y="2017713"/>
          <p14:tracePt t="18907" x="4543425" y="2028825"/>
          <p14:tracePt t="18915" x="4554538" y="2039938"/>
          <p14:tracePt t="18921" x="4565650" y="2039938"/>
          <p14:tracePt t="19134" x="4589463" y="2039938"/>
          <p14:tracePt t="19145" x="4600575" y="2039938"/>
          <p14:tracePt t="19152" x="4611688" y="2039938"/>
          <p14:tracePt t="19162" x="4622800" y="2039938"/>
          <p14:tracePt t="19172" x="4635500" y="2039938"/>
          <p14:tracePt t="19177" x="4646613" y="2039938"/>
          <p14:tracePt t="19190" x="4657725" y="2039938"/>
          <p14:tracePt t="19203" x="4675188" y="2051050"/>
          <p14:tracePt t="19207" x="4686300" y="2063750"/>
          <p14:tracePt t="19215" x="4697413" y="2079625"/>
          <p14:tracePt t="19222" x="4697413" y="2103438"/>
          <p14:tracePt t="19237" x="4708525" y="2114550"/>
          <p14:tracePt t="19238" x="4708525" y="2125663"/>
          <p14:tracePt t="19245" x="4721225" y="2149475"/>
          <p14:tracePt t="19253" x="4721225" y="2171700"/>
          <p14:tracePt t="19261" x="4721225" y="2193925"/>
          <p14:tracePt t="19270" x="4721225" y="2217738"/>
          <p14:tracePt t="19278" x="4721225" y="2239963"/>
          <p14:tracePt t="19285" x="4721225" y="2279650"/>
          <p14:tracePt t="19294" x="4721225" y="2314575"/>
          <p14:tracePt t="19304" x="4721225" y="2349500"/>
          <p14:tracePt t="19309" x="4721225" y="2371725"/>
          <p14:tracePt t="19316" x="4721225" y="2406650"/>
          <p14:tracePt t="19325" x="4721225" y="2428875"/>
          <p14:tracePt t="19337" x="4721225" y="2457450"/>
          <p14:tracePt t="19341" x="4721225" y="2479675"/>
          <p14:tracePt t="19348" x="4721225" y="2492375"/>
          <p14:tracePt t="19370" x="4721225" y="2503488"/>
          <p14:tracePt t="19419" x="4708525" y="2503488"/>
          <p14:tracePt t="19438" x="4697413" y="2503488"/>
          <p14:tracePt t="19445" x="4686300" y="2503488"/>
          <p14:tracePt t="19451" x="4657725" y="2503488"/>
          <p14:tracePt t="19459" x="4635500" y="2503488"/>
          <p14:tracePt t="19470" x="4611688" y="2503488"/>
          <p14:tracePt t="19475" x="4589463" y="2503488"/>
          <p14:tracePt t="19483" x="4565650" y="2514600"/>
          <p14:tracePt t="19491" x="4532313" y="2514600"/>
          <p14:tracePt t="19503" x="4508500" y="2514600"/>
          <p14:tracePt t="19507" x="4468813" y="2525713"/>
          <p14:tracePt t="19515" x="4446588" y="2525713"/>
          <p14:tracePt t="19522" x="4422775" y="2536825"/>
          <p14:tracePt t="19537" x="4400550" y="2536825"/>
          <p14:tracePt t="19547" x="4378325" y="2536825"/>
          <p14:tracePt t="19549" x="4332288" y="2536825"/>
          <p14:tracePt t="19554" x="4292600" y="2536825"/>
          <p14:tracePt t="19562" x="4268788" y="2536825"/>
          <p14:tracePt t="19571" x="4235450" y="2525713"/>
          <p14:tracePt t="19578" x="4200525" y="2514600"/>
          <p14:tracePt t="19586" x="4189413" y="2514600"/>
          <p14:tracePt t="19595" x="4154488" y="2492375"/>
          <p14:tracePt t="19605" x="4143375" y="2479675"/>
          <p14:tracePt t="19611" x="4121150" y="2468563"/>
          <p14:tracePt t="19618" x="4103688" y="2457450"/>
          <p14:tracePt t="19626" x="4092575" y="2457450"/>
          <p14:tracePt t="19637" x="4079875" y="2428875"/>
          <p14:tracePt t="19649" x="4068763" y="2417763"/>
          <p14:tracePt t="19657" x="4057650" y="2417763"/>
          <p14:tracePt t="19670" x="4046538" y="2406650"/>
          <p14:tracePt t="19674" x="4035425" y="2393950"/>
          <p14:tracePt t="19689" x="4022725" y="2393950"/>
          <p14:tracePt t="19705" x="4022725" y="2382838"/>
          <p14:tracePt t="19721" x="4011613" y="2382838"/>
          <p14:tracePt t="19736" x="4011613" y="2371725"/>
          <p14:tracePt t="19755" x="4000500" y="2371725"/>
          <p14:tracePt t="19762" x="4000500" y="2360613"/>
          <p14:tracePt t="19768" x="4000500" y="2349500"/>
          <p14:tracePt t="19777" x="4000500" y="2336800"/>
          <p14:tracePt t="19787" x="4000500" y="2325688"/>
          <p14:tracePt t="19792" x="4000500" y="2314575"/>
          <p14:tracePt t="19800" x="3989388" y="2303463"/>
          <p14:tracePt t="19808" x="3989388" y="2292350"/>
          <p14:tracePt t="19820" x="3989388" y="2268538"/>
          <p14:tracePt t="19824" x="3989388" y="2251075"/>
          <p14:tracePt t="19832" x="3989388" y="2228850"/>
          <p14:tracePt t="19840" x="3989388" y="2217738"/>
          <p14:tracePt t="19856" x="3989388" y="2193925"/>
          <p14:tracePt t="19871" x="3989388" y="2182813"/>
          <p14:tracePt t="19886" x="3989388" y="2171700"/>
          <p14:tracePt t="19889" x="3989388" y="2160588"/>
          <p14:tracePt t="19896" x="4000500" y="2149475"/>
          <p14:tracePt t="19903" x="4011613" y="2125663"/>
          <p14:tracePt t="19912" x="4022725" y="2114550"/>
          <p14:tracePt t="19923" x="4035425" y="2103438"/>
          <p14:tracePt t="19928" x="4057650" y="2063750"/>
          <p14:tracePt t="19934" x="4057650" y="2051050"/>
          <p14:tracePt t="19942" x="4079875" y="2017713"/>
          <p14:tracePt t="19954" x="4092575" y="2006600"/>
          <p14:tracePt t="19959" x="4103688" y="1982788"/>
          <p14:tracePt t="19976" x="4143375" y="1936750"/>
          <p14:tracePt t="19983" x="4154488" y="1925638"/>
          <p14:tracePt t="19990" x="4178300" y="1914525"/>
          <p14:tracePt t="20004" x="4189413" y="1903413"/>
          <p14:tracePt t="20008" x="4211638" y="1885950"/>
          <p14:tracePt t="20016" x="4222750" y="1874838"/>
          <p14:tracePt t="20022" x="4246563" y="1863725"/>
          <p14:tracePt t="20038" x="4268788" y="1863725"/>
          <p14:tracePt t="20039" x="4279900" y="1863725"/>
          <p14:tracePt t="20048" x="4292600" y="1851025"/>
          <p14:tracePt t="20053" x="4321175" y="1851025"/>
          <p14:tracePt t="20070" x="4332288" y="1839913"/>
          <p14:tracePt t="20072" x="4343400" y="1828800"/>
          <p14:tracePt t="20079" x="4354513" y="1828800"/>
          <p14:tracePt t="20085" x="4365625" y="1817688"/>
          <p14:tracePt t="20095" x="4389438" y="1806575"/>
          <p14:tracePt t="20105" x="4411663" y="1806575"/>
          <p14:tracePt t="20109" x="4446588" y="1793875"/>
          <p14:tracePt t="20117" x="4468813" y="1782763"/>
          <p14:tracePt t="20125" x="4497388" y="1782763"/>
          <p14:tracePt t="20139" x="4532313" y="1782763"/>
          <p14:tracePt t="20143" x="4554538" y="1782763"/>
          <p14:tracePt t="20149" x="4589463" y="1782763"/>
          <p14:tracePt t="20156" x="4622800" y="1782763"/>
          <p14:tracePt t="20172" x="4646613" y="1782763"/>
          <p14:tracePt t="20173" x="4686300" y="1782763"/>
          <p14:tracePt t="20182" x="4708525" y="1782763"/>
          <p14:tracePt t="20188" x="4743450" y="1782763"/>
          <p14:tracePt t="20204" x="4765675" y="1782763"/>
          <p14:tracePt t="20205" x="4789488" y="1782763"/>
          <p14:tracePt t="20215" x="4811713" y="1782763"/>
          <p14:tracePt t="20220" x="4822825" y="1782763"/>
          <p14:tracePt t="20240" x="4851400" y="1793875"/>
          <p14:tracePt t="20241" x="4864100" y="1806575"/>
          <p14:tracePt t="20255" x="4875213" y="1828800"/>
          <p14:tracePt t="20256" x="4886325" y="1839913"/>
          <p14:tracePt t="20273" x="4897438" y="1863725"/>
          <p14:tracePt t="20289" x="4908550" y="1936750"/>
          <p14:tracePt t="20298" x="4908550" y="1960563"/>
          <p14:tracePt t="20300" x="4908550" y="1993900"/>
          <p14:tracePt t="20307" x="4908550" y="2028825"/>
          <p14:tracePt t="20322" x="4897438" y="2051050"/>
          <p14:tracePt t="20323" x="4875213" y="2079625"/>
          <p14:tracePt t="20333" x="4835525" y="2103438"/>
          <p14:tracePt t="20339" x="4800600" y="2114550"/>
          <p14:tracePt t="20355" x="4754563" y="2125663"/>
          <p14:tracePt t="20356" x="4743450" y="2136775"/>
          <p14:tracePt t="20367" x="4708525" y="2149475"/>
          <p14:tracePt t="20372" x="4675188" y="2160588"/>
          <p14:tracePt t="20388" x="4600575" y="2171700"/>
          <p14:tracePt t="20396" x="4578350" y="2182813"/>
          <p14:tracePt t="20402" x="4554538" y="2182813"/>
          <p14:tracePt t="20410" x="4532313" y="2193925"/>
          <p14:tracePt t="20422" x="4508500" y="2193925"/>
          <p14:tracePt t="20427" x="4497388" y="2193925"/>
          <p14:tracePt t="20434" x="4486275" y="2193925"/>
          <p14:tracePt t="20442" x="4457700" y="2193925"/>
          <p14:tracePt t="20455" x="4446588" y="2193925"/>
          <p14:tracePt t="20459" x="4435475" y="2193925"/>
          <p14:tracePt t="20466" x="4422775" y="2193925"/>
          <p14:tracePt t="20473" x="4411663" y="2193925"/>
          <p14:tracePt t="20490" x="4400550" y="2193925"/>
          <p14:tracePt t="20509" x="4400550" y="2182813"/>
          <p14:tracePt t="20515" x="4389438" y="2182813"/>
          <p14:tracePt t="20600" x="4389438" y="2171700"/>
          <p14:tracePt t="20624" x="4389438" y="2160588"/>
          <p14:tracePt t="20632" x="4400550" y="2149475"/>
          <p14:tracePt t="20653" x="4411663" y="2149475"/>
          <p14:tracePt t="20671" x="4422775" y="2149475"/>
          <p14:tracePt t="20687" x="4435475" y="2149475"/>
          <p14:tracePt t="20742" x="4446588" y="2149475"/>
          <p14:tracePt t="20774" x="4457700" y="2160588"/>
          <p14:tracePt t="20782" x="4457700" y="2171700"/>
          <p14:tracePt t="20790" x="4457700" y="2182813"/>
          <p14:tracePt t="20804" x="4468813" y="2193925"/>
          <p14:tracePt t="20807" x="4468813" y="2206625"/>
          <p14:tracePt t="20821" x="4468813" y="2217738"/>
          <p14:tracePt t="20838" x="4486275" y="2217738"/>
          <p14:tracePt t="20839" x="4486275" y="2228850"/>
          <p14:tracePt t="20892" x="4486275" y="2239963"/>
          <p14:tracePt t="20995" x="4497388" y="2239963"/>
          <p14:tracePt t="21051" x="4508500" y="2239963"/>
          <p14:tracePt t="21070" x="4508500" y="2251075"/>
          <p14:tracePt t="21101" x="4508500" y="2268538"/>
          <p14:tracePt t="21257" x="4521200" y="2268538"/>
          <p14:tracePt t="23453" x="4532313" y="2268538"/>
          <p14:tracePt t="23461" x="4543425" y="2268538"/>
          <p14:tracePt t="23473" x="4565650" y="2268538"/>
          <p14:tracePt t="23478" x="4578350" y="2268538"/>
          <p14:tracePt t="23484" x="4589463" y="2268538"/>
          <p14:tracePt t="23492" x="4600575" y="2268538"/>
          <p14:tracePt t="23505" x="4622800" y="2268538"/>
          <p14:tracePt t="23509" x="4635500" y="2268538"/>
          <p14:tracePt t="23516" x="4646613" y="2279650"/>
          <p14:tracePt t="23524" x="4657725" y="2279650"/>
          <p14:tracePt t="23538" x="4675188" y="2279650"/>
          <p14:tracePt t="23543" x="4686300" y="2292350"/>
          <p14:tracePt t="23552" x="4697413" y="2292350"/>
          <p14:tracePt t="23556" x="4708525" y="2292350"/>
          <p14:tracePt t="23571" x="4721225" y="2303463"/>
          <p14:tracePt t="23572" x="4732338" y="2303463"/>
          <p14:tracePt t="23582" x="4754563" y="2314575"/>
          <p14:tracePt t="23587" x="4778375" y="2314575"/>
          <p14:tracePt t="23595" x="4789488" y="2325688"/>
          <p14:tracePt t="23605" x="4811713" y="2325688"/>
          <p14:tracePt t="23611" x="4822825" y="2336800"/>
          <p14:tracePt t="23619" x="4851400" y="2336800"/>
          <p14:tracePt t="23627" x="4864100" y="2336800"/>
          <p14:tracePt t="23638" x="4875213" y="2349500"/>
          <p14:tracePt t="23643" x="4886325" y="2349500"/>
          <p14:tracePt t="23651" x="4897438" y="2360613"/>
          <p14:tracePt t="23671" x="4908550" y="2371725"/>
          <p14:tracePt t="23675" x="4921250" y="2382838"/>
          <p14:tracePt t="23683" x="4943475" y="2393950"/>
          <p14:tracePt t="23690" x="4954588" y="2417763"/>
          <p14:tracePt t="23707" x="4965700" y="2446338"/>
          <p14:tracePt t="23710" x="4989513" y="2468563"/>
          <p14:tracePt t="23717" x="5000625" y="2479675"/>
          <p14:tracePt t="23722" x="5022850" y="2503488"/>
          <p14:tracePt t="23739" x="5040313" y="2514600"/>
          <p14:tracePt t="23740" x="5051425" y="2536825"/>
          <p14:tracePt t="23749" x="5064125" y="2560638"/>
          <p14:tracePt t="23754" x="5075238" y="2571750"/>
          <p14:tracePt t="23761" x="5086350" y="2593975"/>
          <p14:tracePt t="23772" x="5097463" y="2606675"/>
          <p14:tracePt t="23787" x="5132388" y="2668588"/>
          <p14:tracePt t="23793" x="5132388" y="2703513"/>
          <p14:tracePt t="23806" x="5143500" y="2736850"/>
          <p14:tracePt t="23811" x="5154613" y="2771775"/>
          <p14:tracePt t="23817" x="5165725" y="2811463"/>
          <p14:tracePt t="23825" x="5178425" y="2857500"/>
          <p14:tracePt t="23839" x="5178425" y="2879725"/>
          <p14:tracePt t="23843" x="5189538" y="2936875"/>
          <p14:tracePt t="23850" x="5189538" y="2960688"/>
          <p14:tracePt t="23857" x="5189538" y="3022600"/>
          <p14:tracePt t="23894" x="5189538" y="3136900"/>
          <p14:tracePt t="23898" x="5178425" y="3165475"/>
          <p14:tracePt t="23904" x="5165725" y="3200400"/>
          <p14:tracePt t="23922" x="5143500" y="3235325"/>
          <p14:tracePt t="23923" x="5132388" y="3268663"/>
          <p14:tracePt t="23933" x="5121275" y="3303588"/>
          <p14:tracePt t="23938" x="5097463" y="3343275"/>
          <p14:tracePt t="23944" x="5086350" y="3389313"/>
          <p14:tracePt t="23957" x="5064125" y="3446463"/>
          <p14:tracePt t="23962" x="5040313" y="3503613"/>
          <p14:tracePt t="23969" x="5000625" y="3565525"/>
          <p14:tracePt t="23985" x="4921250" y="3692525"/>
          <p14:tracePt t="23992" x="4875213" y="3754438"/>
          <p14:tracePt t="24008" x="4811713" y="3811588"/>
          <p14:tracePt t="24009" x="4765675" y="3886200"/>
          <p14:tracePt t="24019" x="4708525" y="3943350"/>
          <p14:tracePt t="24026" x="4646613" y="4000500"/>
          <p14:tracePt t="24042" x="4532313" y="4108450"/>
          <p14:tracePt t="24052" x="4486275" y="4154488"/>
          <p14:tracePt t="24059" x="4435475" y="4211638"/>
          <p14:tracePt t="24075" x="4389438" y="4251325"/>
          <p14:tracePt t="24077" x="4354513" y="4286250"/>
          <p14:tracePt t="24082" x="4321175" y="4321175"/>
          <p14:tracePt t="24092" x="4279900" y="4343400"/>
          <p14:tracePt t="24109" x="4257675" y="4365625"/>
          <p14:tracePt t="24111" x="4222750" y="4389438"/>
          <p14:tracePt t="24115" x="4189413" y="4400550"/>
          <p14:tracePt t="24123" x="4143375" y="4411663"/>
          <p14:tracePt t="24129" x="4103688" y="4429125"/>
          <p14:tracePt t="24150" x="4022725" y="4451350"/>
          <p14:tracePt t="24153" x="3989388" y="4451350"/>
          <p14:tracePt t="24160" x="3965575" y="4464050"/>
          <p14:tracePt t="24174" x="3925888" y="4475163"/>
          <p14:tracePt t="24176" x="3892550" y="4486275"/>
          <p14:tracePt t="24190" x="3822700" y="4508500"/>
          <p14:tracePt t="24203" x="3789363" y="4521200"/>
          <p14:tracePt t="24207" x="3754438" y="4543425"/>
          <p14:tracePt t="24221" x="3714750" y="4543425"/>
          <p14:tracePt t="24222" x="3679825" y="4543425"/>
          <p14:tracePt t="24235" x="3668713" y="4554538"/>
          <p14:tracePt t="24252" x="3635375" y="4554538"/>
          <p14:tracePt t="24258" x="3560763" y="4554538"/>
          <p14:tracePt t="24270" x="3536950" y="4554538"/>
          <p14:tracePt t="24272" x="3525838" y="4554538"/>
          <p14:tracePt t="24277" x="3503613" y="4554538"/>
          <p14:tracePt t="24286" x="3479800" y="4554538"/>
          <p14:tracePt t="24293" x="3468688" y="4554538"/>
          <p14:tracePt t="24305" x="3457575" y="4543425"/>
          <p14:tracePt t="24316" x="3446463" y="4532313"/>
          <p14:tracePt t="24321" x="3422650" y="4521200"/>
          <p14:tracePt t="24326" x="3411538" y="4497388"/>
          <p14:tracePt t="24337" x="3411538" y="4486275"/>
          <p14:tracePt t="24342" x="3389313" y="4464050"/>
          <p14:tracePt t="24352" x="3371850" y="4440238"/>
          <p14:tracePt t="24358" x="3371850" y="4429125"/>
          <p14:tracePt t="24370" x="3360738" y="4411663"/>
          <p14:tracePt t="24375" x="3360738" y="4400550"/>
          <p14:tracePt t="24386" x="3349625" y="4389438"/>
          <p14:tracePt t="24390" x="3349625" y="4378325"/>
          <p14:tracePt t="24419" x="3336925" y="4365625"/>
          <p14:tracePt t="24452" x="3336925" y="4354513"/>
          <p14:tracePt t="24467" x="3325813" y="4354513"/>
          <p14:tracePt t="24475" x="3325813" y="4343400"/>
          <p14:tracePt t="24488" x="3325813" y="4332288"/>
          <p14:tracePt t="24506" x="3325813" y="4321175"/>
          <p14:tracePt t="24527" x="3325813" y="4308475"/>
          <p14:tracePt t="24538" x="3325813" y="4297363"/>
          <p14:tracePt t="24557" x="3325813" y="4286250"/>
          <p14:tracePt t="24588" x="3325813" y="4275138"/>
          <p14:tracePt t="24609" x="3325813" y="4264025"/>
          <p14:tracePt t="24878" x="3325813" y="4251325"/>
          <p14:tracePt t="24894" x="3325813" y="4235450"/>
          <p14:tracePt t="24919" x="3314700" y="4235450"/>
          <p14:tracePt t="24926" x="3314700" y="4222750"/>
          <p14:tracePt t="24952" x="3303588" y="4211638"/>
          <p14:tracePt t="24968" x="3303588" y="4200525"/>
          <p14:tracePt t="24973" x="3292475" y="4200525"/>
          <p14:tracePt t="24987" x="3292475" y="4189413"/>
          <p14:tracePt t="24999" x="3292475" y="4178300"/>
          <p14:tracePt t="25005" x="3279775" y="4178300"/>
          <p14:tracePt t="25019" x="3279775" y="4165600"/>
          <p14:tracePt t="25050" x="3279775" y="4154488"/>
          <p14:tracePt t="25511" x="3257550" y="4154488"/>
          <p14:tracePt t="25519" x="3246438" y="4154488"/>
          <p14:tracePt t="25527" x="3222625" y="4154488"/>
          <p14:tracePt t="25538" x="3194050" y="4154488"/>
          <p14:tracePt t="25543" x="3171825" y="4154488"/>
          <p14:tracePt t="25551" x="3149600" y="4154488"/>
          <p14:tracePt t="25559" x="3136900" y="4154488"/>
          <p14:tracePt t="25571" x="3114675" y="4154488"/>
          <p14:tracePt t="25590" x="3103563" y="4154488"/>
          <p14:tracePt t="25591" x="3092450" y="4154488"/>
          <p14:tracePt t="25600" x="3079750" y="4154488"/>
          <p14:tracePt t="25606" x="3068638" y="4154488"/>
          <p14:tracePt t="25622" x="3068638" y="4143375"/>
          <p14:tracePt t="25623" x="3057525" y="4143375"/>
          <p14:tracePt t="25633" x="3057525" y="4132263"/>
          <p14:tracePt t="25638" x="3046413" y="4132263"/>
          <p14:tracePt t="25652" x="3046413" y="4121150"/>
          <p14:tracePt t="25677" x="3046413" y="4108450"/>
          <p14:tracePt t="25717" x="3057525" y="4108450"/>
          <p14:tracePt t="25725" x="3068638" y="4108450"/>
          <p14:tracePt t="25737" x="3079750" y="4108450"/>
          <p14:tracePt t="25757" x="3092450" y="4108450"/>
          <p14:tracePt t="25781" x="3103563" y="4108450"/>
          <p14:tracePt t="25805" x="3114675" y="4108450"/>
          <p14:tracePt t="25820" x="3114675" y="4121150"/>
          <p14:tracePt t="25828" x="3125788" y="4121150"/>
          <p14:tracePt t="25844" x="3136900" y="4121150"/>
          <p14:tracePt t="25861" x="3136900" y="4132263"/>
          <p14:tracePt t="25868" x="3149600" y="4132263"/>
          <p14:tracePt t="25888" x="3149600" y="4143375"/>
          <p14:tracePt t="26081" x="3136900" y="4132263"/>
          <p14:tracePt t="26090" x="3125788" y="4132263"/>
          <p14:tracePt t="26099" x="3114675" y="4132263"/>
          <p14:tracePt t="26122" x="3103563" y="4132263"/>
          <p14:tracePt t="26123" x="3092450" y="4121150"/>
          <p14:tracePt t="26129" x="3079750" y="4121150"/>
          <p14:tracePt t="26137" x="3068638" y="4121150"/>
          <p14:tracePt t="26145" x="3057525" y="4108450"/>
          <p14:tracePt t="26155" x="3046413" y="4108450"/>
          <p14:tracePt t="26160" x="3035300" y="4108450"/>
          <p14:tracePt t="26169" x="3022600" y="4108450"/>
          <p14:tracePt t="26188" x="3006725" y="4108450"/>
          <p14:tracePt t="26192" x="3006725" y="4097338"/>
          <p14:tracePt t="26228" x="2994025" y="4097338"/>
          <p14:tracePt t="26271" x="2982913" y="4097338"/>
          <p14:tracePt t="26461" x="2982913" y="4108450"/>
          <p14:tracePt t="26469" x="2994025" y="4108450"/>
          <p14:tracePt t="26501" x="3006725" y="4108450"/>
          <p14:tracePt t="26509" x="3006725" y="4121150"/>
          <p14:tracePt t="26549" x="3022600" y="4121150"/>
          <p14:tracePt t="26581" x="3035300" y="4121150"/>
          <p14:tracePt t="26604" x="3035300" y="4132263"/>
          <p14:tracePt t="26612" x="3046413" y="4132263"/>
          <p14:tracePt t="26654" x="3057525" y="4132263"/>
          <p14:tracePt t="26660" x="3057525" y="4143375"/>
          <p14:tracePt t="26667" x="3068638" y="4143375"/>
          <p14:tracePt t="26688" x="3079750" y="4154488"/>
          <p14:tracePt t="26693" x="3092450" y="4154488"/>
          <p14:tracePt t="26700" x="3103563" y="4165600"/>
          <p14:tracePt t="26707" x="3114675" y="4165600"/>
          <p14:tracePt t="26721" x="3125788" y="4178300"/>
          <p14:tracePt t="26725" x="3136900" y="4178300"/>
          <p14:tracePt t="26734" x="3149600" y="4189413"/>
          <p14:tracePt t="26753" x="3160713" y="4189413"/>
          <p14:tracePt t="26778" x="3171825" y="4189413"/>
          <p14:tracePt t="26788" x="3171825" y="4200525"/>
          <p14:tracePt t="26802" x="3182938" y="4200525"/>
          <p14:tracePt t="26821" x="3194050" y="4211638"/>
          <p14:tracePt t="26834" x="3211513" y="4211638"/>
          <p14:tracePt t="26854" x="3222625" y="4211638"/>
          <p14:tracePt t="26867" x="3235325" y="4211638"/>
          <p14:tracePt t="26873" x="3235325" y="4222750"/>
          <p14:tracePt t="26897" x="3246438" y="4222750"/>
          <p14:tracePt t="26928" x="3257550" y="4222750"/>
          <p14:tracePt t="26938" x="3257550" y="4235450"/>
          <p14:tracePt t="26952" x="3268663" y="4235450"/>
          <p14:tracePt t="26972" x="3279775" y="4235450"/>
          <p14:tracePt t="26984" x="3292475" y="4235450"/>
          <p14:tracePt t="26992" x="3303588" y="4235450"/>
          <p14:tracePt t="27016" x="3314700" y="4235450"/>
          <p14:tracePt t="27039" x="3325813" y="4235450"/>
          <p14:tracePt t="27063" x="3336925" y="4235450"/>
          <p14:tracePt t="27118" x="3336925" y="4222750"/>
          <p14:tracePt t="29090" x="3336925" y="4200525"/>
          <p14:tracePt t="29099" x="3336925" y="4165600"/>
          <p14:tracePt t="29106" x="3336925" y="4143375"/>
          <p14:tracePt t="29121" x="3336925" y="4097338"/>
          <p14:tracePt t="29122" x="3336925" y="4046538"/>
          <p14:tracePt t="29131" x="3336925" y="4011613"/>
          <p14:tracePt t="29138" x="3349625" y="3965575"/>
          <p14:tracePt t="29145" x="3360738" y="3921125"/>
          <p14:tracePt t="29157" x="3371850" y="3857625"/>
          <p14:tracePt t="29162" x="3400425" y="3822700"/>
          <p14:tracePt t="29170" x="3422650" y="3765550"/>
          <p14:tracePt t="29177" x="3446463" y="3732213"/>
          <p14:tracePt t="29195" x="3468688" y="3679825"/>
          <p14:tracePt t="29200" x="3503613" y="3635375"/>
          <p14:tracePt t="29202" x="3536950" y="3578225"/>
          <p14:tracePt t="29209" x="3589338" y="3532188"/>
          <p14:tracePt t="29222" x="3622675" y="3468688"/>
          <p14:tracePt t="29226" x="3646488" y="3435350"/>
          <p14:tracePt t="29232" x="3679825" y="3378200"/>
          <p14:tracePt t="29240" x="3714750" y="3325813"/>
          <p14:tracePt t="29254" x="3725863" y="3279775"/>
          <p14:tracePt t="29258" x="3754438" y="3235325"/>
          <p14:tracePt t="29265" x="3765550" y="3189288"/>
          <p14:tracePt t="29272" x="3778250" y="3165475"/>
          <p14:tracePt t="29288" x="3778250" y="3125788"/>
          <p14:tracePt t="29289" x="3789363" y="3092450"/>
          <p14:tracePt t="29298" x="3800475" y="3057525"/>
          <p14:tracePt t="29304" x="3800475" y="3035300"/>
          <p14:tracePt t="29312" x="3800475" y="3011488"/>
          <p14:tracePt t="29321" x="3811588" y="2989263"/>
          <p14:tracePt t="29341" x="3811588" y="2971800"/>
          <p14:tracePt t="29342" x="3822700" y="2949575"/>
          <p14:tracePt t="29345" x="3822700" y="2936875"/>
          <p14:tracePt t="29355" x="3822700" y="2925763"/>
          <p14:tracePt t="29359" x="3822700" y="2914650"/>
          <p14:tracePt t="29370" x="3822700" y="2903538"/>
          <p14:tracePt t="29375" x="3835400" y="2892425"/>
          <p14:tracePt t="29386" x="3835400" y="2868613"/>
          <p14:tracePt t="29391" x="3835400" y="2857500"/>
          <p14:tracePt t="29403" x="3846513" y="2857500"/>
          <p14:tracePt t="29573" x="3846513" y="2846388"/>
          <p14:tracePt t="29588" x="3857625" y="2822575"/>
          <p14:tracePt t="29589" x="3879850" y="2811463"/>
          <p14:tracePt t="29610" x="3903663" y="2771775"/>
          <p14:tracePt t="29610" x="3954463" y="2749550"/>
          <p14:tracePt t="29615" x="4011613" y="2692400"/>
          <p14:tracePt t="29621" x="4068763" y="2646363"/>
          <p14:tracePt t="29639" x="4143375" y="2582863"/>
          <p14:tracePt t="29641" x="4200525" y="2514600"/>
          <p14:tracePt t="29648" x="4257675" y="2446338"/>
          <p14:tracePt t="29654" x="4321175" y="2371725"/>
          <p14:tracePt t="29660" x="4365625" y="2303463"/>
          <p14:tracePt t="29672" x="4411663" y="2239963"/>
          <p14:tracePt t="29676" x="4446588" y="2182813"/>
          <p14:tracePt t="29684" x="4457700" y="2160588"/>
          <p14:tracePt t="29692" x="4486275" y="2114550"/>
          <p14:tracePt t="29705" x="4521200" y="2079625"/>
          <p14:tracePt t="29709" x="4532313" y="2039938"/>
          <p14:tracePt t="29716" x="4543425" y="2028825"/>
          <p14:tracePt t="29723" x="4543425" y="2017713"/>
          <p14:tracePt t="29739" x="4554538" y="2006600"/>
          <p14:tracePt t="29749" x="4554538" y="1993900"/>
          <p14:tracePt t="29755" x="4565650" y="1993900"/>
          <p14:tracePt t="29803" x="4578350" y="1993900"/>
          <p14:tracePt t="29826" x="4589463" y="2006600"/>
          <p14:tracePt t="29842" x="4600575" y="2017713"/>
          <p14:tracePt t="29855" x="4600575" y="2028825"/>
          <p14:tracePt t="29859" x="4600575" y="2039938"/>
          <p14:tracePt t="29874" x="4611688" y="2051050"/>
          <p14:tracePt t="29876" x="4622800" y="2079625"/>
          <p14:tracePt t="29883" x="4635500" y="2103438"/>
          <p14:tracePt t="29890" x="4646613" y="2136775"/>
          <p14:tracePt t="29905" x="4675188" y="2171700"/>
          <p14:tracePt t="29906" x="4697413" y="2206625"/>
          <p14:tracePt t="29915" x="4721225" y="2239963"/>
          <p14:tracePt t="29921" x="4743450" y="2279650"/>
          <p14:tracePt t="29936" x="4754563" y="2303463"/>
          <p14:tracePt t="29940" x="4789488" y="2325688"/>
          <p14:tracePt t="29945" x="4811713" y="2360613"/>
          <p14:tracePt t="29954" x="4835525" y="2382838"/>
          <p14:tracePt t="29961" x="4875213" y="2417763"/>
          <p14:tracePt t="29971" x="4897438" y="2457450"/>
          <p14:tracePt t="29977" x="4921250" y="2479675"/>
          <p14:tracePt t="29987" x="4954588" y="2514600"/>
          <p14:tracePt t="29992" x="4989513" y="2560638"/>
          <p14:tracePt t="30004" x="5011738" y="2622550"/>
          <p14:tracePt t="30008" x="5051425" y="2679700"/>
          <p14:tracePt t="30020" x="5086350" y="2749550"/>
          <p14:tracePt t="30024" x="5108575" y="2811463"/>
          <p14:tracePt t="30038" x="5108575" y="2835275"/>
          <p14:tracePt t="30041" x="5132388" y="2879725"/>
          <p14:tracePt t="30054" x="5143500" y="2925763"/>
          <p14:tracePt t="30057" x="5143500" y="2971800"/>
          <p14:tracePt t="30072" x="5154613" y="3000375"/>
          <p14:tracePt t="30073" x="5154613" y="3035300"/>
          <p14:tracePt t="30081" x="5154613" y="3057525"/>
          <p14:tracePt t="30088" x="5154613" y="3103563"/>
          <p14:tracePt t="30095" x="5143500" y="3125788"/>
          <p14:tracePt t="30105" x="5132388" y="3165475"/>
          <p14:tracePt t="30111" x="5108575" y="3211513"/>
          <p14:tracePt t="30120" x="5086350" y="3246438"/>
          <p14:tracePt t="30127" x="5051425" y="3303588"/>
          <p14:tracePt t="30140" x="5022850" y="3365500"/>
          <p14:tracePt t="30144" x="4978400" y="3435350"/>
          <p14:tracePt t="30153" x="4932363" y="3492500"/>
          <p14:tracePt t="30159" x="4875213" y="3554413"/>
          <p14:tracePt t="30172" x="4811713" y="3622675"/>
          <p14:tracePt t="30176" x="4743450" y="3668713"/>
          <p14:tracePt t="30187" x="4675188" y="3721100"/>
          <p14:tracePt t="30191" x="4600575" y="3754438"/>
          <p14:tracePt t="30205" x="4532313" y="3789363"/>
          <p14:tracePt t="30208" x="4468813" y="3811588"/>
          <p14:tracePt t="30220" x="4411663" y="3846513"/>
          <p14:tracePt t="30223" x="4354513" y="3868738"/>
          <p14:tracePt t="30239" x="4257675" y="3943350"/>
          <p14:tracePt t="30248" x="4222750" y="3978275"/>
          <p14:tracePt t="30254" x="4165600" y="4011613"/>
          <p14:tracePt t="30262" x="4121150" y="4046538"/>
          <p14:tracePt t="30271" x="4068763" y="4086225"/>
          <p14:tracePt t="30278" x="4022725" y="4121150"/>
          <p14:tracePt t="30287" x="4000500" y="4143375"/>
          <p14:tracePt t="30293" x="3965575" y="4165600"/>
          <p14:tracePt t="30304" x="3925888" y="4189413"/>
          <p14:tracePt t="30309" x="3892550" y="4211638"/>
          <p14:tracePt t="30320" x="3868738" y="4222750"/>
          <p14:tracePt t="30325" x="3857625" y="4235450"/>
          <p14:tracePt t="30338" x="3835400" y="4235450"/>
          <p14:tracePt t="30341" x="3822700" y="4251325"/>
          <p14:tracePt t="30354" x="3811588" y="4251325"/>
          <p14:tracePt t="30357" x="3811588" y="4264025"/>
          <p14:tracePt t="30373" x="3800475" y="4264025"/>
          <p14:tracePt t="30401" x="3789363" y="4264025"/>
          <p14:tracePt t="30406" x="3789363" y="4275138"/>
          <p14:tracePt t="30421" x="3778250" y="4275138"/>
          <p14:tracePt t="30460" x="3765550" y="4275138"/>
          <p14:tracePt t="30634" x="3754438" y="4275138"/>
          <p14:tracePt t="30652" x="3736975" y="4275138"/>
          <p14:tracePt t="30666" x="3725863" y="4275138"/>
          <p14:tracePt t="30682" x="3714750" y="4275138"/>
          <p14:tracePt t="30705" x="3714750" y="4251325"/>
          <p14:tracePt t="30715" x="3714750" y="4235450"/>
          <p14:tracePt t="30721" x="3714750" y="4200525"/>
          <p14:tracePt t="30729" x="3736975" y="4165600"/>
          <p14:tracePt t="30741" x="3778250" y="4132263"/>
          <p14:tracePt t="30745" x="3811588" y="4086225"/>
          <p14:tracePt t="30754" x="3846513" y="4022725"/>
          <p14:tracePt t="30761" x="3892550" y="3965575"/>
          <p14:tracePt t="30771" x="3925888" y="3897313"/>
          <p14:tracePt t="30777" x="3965575" y="3811588"/>
          <p14:tracePt t="30788" x="4000500" y="3743325"/>
          <p14:tracePt t="30792" x="4035425" y="3646488"/>
          <p14:tracePt t="30805" x="4057650" y="3565525"/>
          <p14:tracePt t="30809" x="4079875" y="3457575"/>
          <p14:tracePt t="30821" x="4121150" y="3292475"/>
          <p14:tracePt t="30825" x="4132263" y="3149600"/>
          <p14:tracePt t="30840" x="4143375" y="3011488"/>
          <p14:tracePt t="30841" x="4154488" y="2936875"/>
          <p14:tracePt t="30849" x="4165600" y="2811463"/>
          <p14:tracePt t="30856" x="4165600" y="2679700"/>
          <p14:tracePt t="30873" x="4189413" y="2536825"/>
          <p14:tracePt t="30881" x="4200525" y="2479675"/>
          <p14:tracePt t="30888" x="4211638" y="2406650"/>
          <p14:tracePt t="30896" x="4222750" y="2371725"/>
          <p14:tracePt t="30906" x="4235450" y="2349500"/>
          <p14:tracePt t="30911" x="4235450" y="2325688"/>
          <p14:tracePt t="30921" x="4246563" y="2314575"/>
          <p14:tracePt t="30927" x="4246563" y="2292350"/>
          <p14:tracePt t="30943" x="4257675" y="2279650"/>
          <p14:tracePt t="30951" x="4257675" y="2268538"/>
          <p14:tracePt t="30959" x="4257675" y="2251075"/>
          <p14:tracePt t="30972" x="4257675" y="2239963"/>
          <p14:tracePt t="30976" x="4257675" y="2228850"/>
          <p14:tracePt t="30982" x="4257675" y="2217738"/>
          <p14:tracePt t="30990" x="4257675" y="2206625"/>
          <p14:tracePt t="31006" x="4257675" y="2193925"/>
          <p14:tracePt t="31038" x="4268788" y="2193925"/>
          <p14:tracePt t="31045" x="4268788" y="2182813"/>
          <p14:tracePt t="31055" x="4279900" y="2182813"/>
          <p14:tracePt t="31070" x="4308475" y="2182813"/>
          <p14:tracePt t="31077" x="4321175" y="2182813"/>
          <p14:tracePt t="31088" x="4343400" y="2182813"/>
          <p14:tracePt t="31093" x="4365625" y="2182813"/>
          <p14:tracePt t="31101" x="4400550" y="2182813"/>
          <p14:tracePt t="31109" x="4435475" y="2182813"/>
          <p14:tracePt t="31121" x="4468813" y="2206625"/>
          <p14:tracePt t="31125" x="4521200" y="2228850"/>
          <p14:tracePt t="31133" x="4565650" y="2251075"/>
          <p14:tracePt t="31141" x="4611688" y="2279650"/>
          <p14:tracePt t="31155" x="4675188" y="2325688"/>
          <p14:tracePt t="31158" x="4732338" y="2360613"/>
          <p14:tracePt t="31165" x="4789488" y="2417763"/>
          <p14:tracePt t="31172" x="4851400" y="2468563"/>
          <p14:tracePt t="31188" x="4886325" y="2525713"/>
          <p14:tracePt t="31189" x="4943475" y="2571750"/>
          <p14:tracePt t="31198" x="4954588" y="2593975"/>
          <p14:tracePt t="31211" x="4978400" y="2635250"/>
          <p14:tracePt t="31212" x="5000625" y="2668588"/>
          <p14:tracePt t="31221" x="5011738" y="2692400"/>
          <p14:tracePt t="31228" x="5040313" y="2749550"/>
          <p14:tracePt t="31238" x="5040313" y="2782888"/>
          <p14:tracePt t="31244" x="5040313" y="2835275"/>
          <p14:tracePt t="31251" x="5040313" y="2879725"/>
          <p14:tracePt t="31259" x="5022850" y="2936875"/>
          <p14:tracePt t="31274" x="5011738" y="2989263"/>
          <p14:tracePt t="31277" x="4978400" y="3046413"/>
          <p14:tracePt t="31283" x="4943475" y="3092450"/>
          <p14:tracePt t="31291" x="4908550" y="3149600"/>
          <p14:tracePt t="31306" x="4875213" y="3200400"/>
          <p14:tracePt t="31307" x="4835525" y="3257550"/>
          <p14:tracePt t="31316" x="4789488" y="3303588"/>
          <p14:tracePt t="31323" x="4743450" y="3354388"/>
          <p14:tracePt t="31339" x="4686300" y="3411538"/>
          <p14:tracePt t="31340" x="4622800" y="3457575"/>
          <p14:tracePt t="31348" x="4554538" y="3503613"/>
          <p14:tracePt t="31355" x="4486275" y="3554413"/>
          <p14:tracePt t="31369" x="4411663" y="3589338"/>
          <p14:tracePt t="31374" x="4354513" y="3622675"/>
          <p14:tracePt t="31379" x="4292600" y="3646488"/>
          <p14:tracePt t="31388" x="4222750" y="3692525"/>
          <p14:tracePt t="31394" x="4178300" y="3721100"/>
          <p14:tracePt t="31405" x="4121150" y="3754438"/>
          <p14:tracePt t="31410" x="4057650" y="3789363"/>
          <p14:tracePt t="31421" x="4022725" y="3822700"/>
          <p14:tracePt t="31426" x="3989388" y="3846513"/>
          <p14:tracePt t="31439" x="3954463" y="3897313"/>
          <p14:tracePt t="31443" x="3943350" y="3908425"/>
          <p14:tracePt t="31455" x="3914775" y="3943350"/>
          <p14:tracePt t="31458" x="3892550" y="3978275"/>
          <p14:tracePt t="31474" x="3868738" y="4022725"/>
          <p14:tracePt t="31482" x="3857625" y="4046538"/>
          <p14:tracePt t="31489" x="3846513" y="4075113"/>
          <p14:tracePt t="31506" x="3822700" y="4108450"/>
          <p14:tracePt t="31515" x="3811588" y="4121150"/>
          <p14:tracePt t="31523" x="3789363" y="4121150"/>
          <p14:tracePt t="31529" x="3778250" y="4132263"/>
          <p14:tracePt t="31543" x="3765550" y="4143375"/>
          <p14:tracePt t="31549" x="3754438" y="4143375"/>
          <p14:tracePt t="31861" x="3725863" y="4143375"/>
          <p14:tracePt t="31869" x="3679825" y="4143375"/>
          <p14:tracePt t="31877" x="3635375" y="4132263"/>
          <p14:tracePt t="31891" x="3560763" y="4121150"/>
          <p14:tracePt t="31898" x="3503613" y="4108450"/>
          <p14:tracePt t="31902" x="3446463" y="4086225"/>
          <p14:tracePt t="31922" x="3422650" y="4086225"/>
          <p14:tracePt t="31923" x="3371850" y="4075113"/>
          <p14:tracePt t="31926" x="3325813" y="4057650"/>
          <p14:tracePt t="31932" x="3292475" y="4046538"/>
          <p14:tracePt t="31940" x="3268663" y="4046538"/>
          <p14:tracePt t="31955" x="3246438" y="4046538"/>
          <p14:tracePt t="31956" x="3222625" y="4035425"/>
          <p14:tracePt t="31965" x="3211513" y="4035425"/>
          <p14:tracePt t="31972" x="3194050" y="4035425"/>
          <p14:tracePt t="31989" x="3182938" y="4035425"/>
          <p14:tracePt t="32114" x="3171825" y="4035425"/>
          <p14:tracePt t="32138" x="3160713" y="4035425"/>
          <p14:tracePt t="32152" x="3136900" y="4035425"/>
          <p14:tracePt t="32157" x="3125788" y="4011613"/>
          <p14:tracePt t="32162" x="3103563" y="4000500"/>
          <p14:tracePt t="32172" x="3092450" y="3978275"/>
          <p14:tracePt t="32178" x="3068638" y="3943350"/>
          <p14:tracePt t="32189" x="3046413" y="3921125"/>
          <p14:tracePt t="32193" x="3035300" y="3897313"/>
          <p14:tracePt t="32205" x="3022600" y="3857625"/>
          <p14:tracePt t="32210" x="3006725" y="3835400"/>
          <p14:tracePt t="32222" x="3006725" y="3800475"/>
          <p14:tracePt t="32226" x="3006725" y="3778250"/>
          <p14:tracePt t="32239" x="3006725" y="3765550"/>
          <p14:tracePt t="32242" x="3006725" y="3743325"/>
          <p14:tracePt t="32255" x="3006725" y="3721100"/>
          <p14:tracePt t="32258" x="3035300" y="3721100"/>
          <p14:tracePt t="32272" x="3068638" y="3708400"/>
          <p14:tracePt t="32281" x="3079750" y="3708400"/>
          <p14:tracePt t="32282" x="3125788" y="3708400"/>
          <p14:tracePt t="32289" x="3149600" y="3708400"/>
          <p14:tracePt t="32303" x="3182938" y="3708400"/>
          <p14:tracePt t="32307" x="3222625" y="3708400"/>
          <p14:tracePt t="32315" x="3257550" y="3732213"/>
          <p14:tracePt t="32322" x="3303588" y="3743325"/>
          <p14:tracePt t="32328" x="3336925" y="3778250"/>
          <p14:tracePt t="32340" x="3389313" y="3800475"/>
          <p14:tracePt t="32344" x="3435350" y="3835400"/>
          <p14:tracePt t="32356" x="3468688" y="3857625"/>
          <p14:tracePt t="32360" x="3514725" y="3886200"/>
          <p14:tracePt t="32373" x="3525838" y="3908425"/>
          <p14:tracePt t="32377" x="3560763" y="3932238"/>
          <p14:tracePt t="32389" x="3589338" y="3965575"/>
          <p14:tracePt t="32393" x="3611563" y="4011613"/>
          <p14:tracePt t="32406" x="3635375" y="4046538"/>
          <p14:tracePt t="32409" x="3635375" y="4086225"/>
          <p14:tracePt t="32422" x="3635375" y="4121150"/>
          <p14:tracePt t="32425" x="3635375" y="4154488"/>
          <p14:tracePt t="32439" x="3635375" y="4189413"/>
          <p14:tracePt t="32440" x="3622675" y="4222750"/>
          <p14:tracePt t="32449" x="3589338" y="4264025"/>
          <p14:tracePt t="32456" x="3525838" y="4297363"/>
          <p14:tracePt t="32469" x="3479800" y="4332288"/>
          <p14:tracePt t="32473" x="3422650" y="4354513"/>
          <p14:tracePt t="32478" x="3349625" y="4378325"/>
          <p14:tracePt t="32489" x="3292475" y="4400550"/>
          <p14:tracePt t="32494" x="3235325" y="4429125"/>
          <p14:tracePt t="32506" x="3171825" y="4440238"/>
          <p14:tracePt t="32510" x="3149600" y="4440238"/>
          <p14:tracePt t="32522" x="3103563" y="4451350"/>
          <p14:tracePt t="32526" x="3079750" y="4451350"/>
          <p14:tracePt t="32540" x="3057525" y="4464050"/>
          <p14:tracePt t="32554" x="3035300" y="4464050"/>
          <p14:tracePt t="32555" x="3035300" y="4475163"/>
          <p14:tracePt t="32669" x="3046413" y="4475163"/>
          <p14:tracePt t="32676" x="3114675" y="4475163"/>
          <p14:tracePt t="32684" x="3149600" y="4475163"/>
          <p14:tracePt t="32693" x="3160713" y="4475163"/>
          <p14:tracePt t="32703" x="3160713" y="4464050"/>
          <p14:tracePt t="32708" x="3171825" y="4464050"/>
          <p14:tracePt t="32716" x="3171825" y="4451350"/>
          <p14:tracePt t="32724" x="3160713" y="4429125"/>
          <p14:tracePt t="32738" x="3136900" y="4400550"/>
          <p14:tracePt t="32742" x="3079750" y="4354513"/>
          <p14:tracePt t="32749" x="2994025" y="4308475"/>
          <p14:tracePt t="32756" x="2903538" y="4264025"/>
          <p14:tracePt t="32770" x="2846388" y="4251325"/>
          <p14:tracePt t="32775" x="2749550" y="4235450"/>
          <p14:tracePt t="32781" x="2560638" y="4235450"/>
          <p14:tracePt t="32789" x="2439988" y="4235450"/>
          <p14:tracePt t="32795" x="2325688" y="4264025"/>
          <p14:tracePt t="32806" x="2274888" y="4297363"/>
          <p14:tracePt t="32823" x="2097088" y="4389438"/>
          <p14:tracePt t="32827" x="2017713" y="4429125"/>
          <p14:tracePt t="32835" x="1949450" y="4451350"/>
          <p14:tracePt t="32843" x="1874838" y="4464050"/>
          <p14:tracePt t="32856" x="1806575" y="4475163"/>
          <p14:tracePt t="32860" x="1782763" y="4475163"/>
          <p14:tracePt t="32867" x="1731963" y="4475163"/>
          <p14:tracePt t="32874" x="1708150" y="4475163"/>
          <p14:tracePt t="32887" x="1697038" y="4475163"/>
          <p14:tracePt t="32892" x="1685925" y="4464050"/>
          <p14:tracePt t="33040" x="1708150" y="4464050"/>
          <p14:tracePt t="33088" x="1697038" y="4464050"/>
          <p14:tracePt t="33098" x="1674813" y="4464050"/>
          <p14:tracePt t="33104" x="1651000" y="4464050"/>
          <p14:tracePt t="33112" x="1593850" y="4464050"/>
          <p14:tracePt t="33121" x="1543050" y="4464050"/>
          <p14:tracePt t="33128" x="1485900" y="4464050"/>
          <p14:tracePt t="33136" x="1417638" y="4464050"/>
          <p14:tracePt t="33143" x="1343025" y="4464050"/>
          <p14:tracePt t="33154" x="1263650" y="4464050"/>
          <p14:tracePt t="33160" x="1143000" y="4464050"/>
          <p14:tracePt t="33167" x="1085850" y="4464050"/>
          <p14:tracePt t="33175" x="1000125" y="4464050"/>
          <p14:tracePt t="33187" x="908050" y="4475163"/>
          <p14:tracePt t="33193" x="811213" y="4475163"/>
          <p14:tracePt t="33199" x="720725" y="4475163"/>
          <p14:tracePt t="33207" x="635000" y="4475163"/>
          <p14:tracePt t="33220" x="554038" y="4475163"/>
          <p14:tracePt t="33224" x="474663" y="4475163"/>
          <p14:tracePt t="33232" x="400050" y="4464050"/>
          <p14:tracePt t="33240" x="342900" y="4451350"/>
          <p14:tracePt t="33254" x="296863" y="4440238"/>
          <p14:tracePt t="33258" x="268288" y="4429125"/>
          <p14:tracePt t="33265" x="234950" y="4411663"/>
          <p14:tracePt t="33273" x="211138" y="4378325"/>
          <p14:tracePt t="33287" x="177800" y="4343400"/>
          <p14:tracePt t="33289" x="165100" y="4321175"/>
          <p14:tracePt t="33295" x="153988" y="4286250"/>
          <p14:tracePt t="33302" x="153988" y="4251325"/>
          <p14:tracePt t="33310" x="153988" y="4189413"/>
          <p14:tracePt t="33321" x="153988" y="4132263"/>
          <p14:tracePt t="33326" x="153988" y="4108450"/>
          <p14:tracePt t="33334" x="153988" y="4057650"/>
          <p14:tracePt t="33341" x="165100" y="4022725"/>
          <p14:tracePt t="33354" x="177800" y="3989388"/>
          <p14:tracePt t="33359" x="177800" y="3965575"/>
          <p14:tracePt t="33375" x="200025" y="3908425"/>
          <p14:tracePt t="33382" x="211138" y="3886200"/>
          <p14:tracePt t="33390" x="222250" y="3868738"/>
          <p14:tracePt t="33404" x="234950" y="3846513"/>
          <p14:tracePt t="33409" x="234950" y="3835400"/>
          <p14:tracePt t="33415" x="246063" y="3811588"/>
          <p14:tracePt t="33423" x="257175" y="3789363"/>
          <p14:tracePt t="33429" x="257175" y="3765550"/>
          <p14:tracePt t="33441" x="268288" y="3754438"/>
          <p14:tracePt t="33445" x="285750" y="3721100"/>
          <p14:tracePt t="33457" x="307975" y="3679825"/>
          <p14:tracePt t="33462" x="307975" y="3646488"/>
          <p14:tracePt t="33473" x="331788" y="3611563"/>
          <p14:tracePt t="33478" x="354013" y="3578225"/>
          <p14:tracePt t="33490" x="365125" y="3543300"/>
          <p14:tracePt t="33494" x="388938" y="3503613"/>
          <p14:tracePt t="33507" x="400050" y="3468688"/>
          <p14:tracePt t="33511" x="422275" y="3435350"/>
          <p14:tracePt t="33523" x="446088" y="3400425"/>
          <p14:tracePt t="33524" x="474663" y="3354388"/>
          <p14:tracePt t="33538" x="496888" y="3314700"/>
          <p14:tracePt t="33543" x="520700" y="3268663"/>
          <p14:tracePt t="33549" x="542925" y="3235325"/>
          <p14:tracePt t="33557" x="565150" y="3189288"/>
          <p14:tracePt t="33571" x="565150" y="3165475"/>
          <p14:tracePt t="33573" x="588963" y="3125788"/>
          <p14:tracePt t="33581" x="600075" y="3103563"/>
          <p14:tracePt t="33587" x="611188" y="3068638"/>
          <p14:tracePt t="33595" x="622300" y="3046413"/>
          <p14:tracePt t="33604" x="635000" y="3022600"/>
          <p14:tracePt t="33622" x="635000" y="3000375"/>
          <p14:tracePt t="33626" x="650875" y="2989263"/>
          <p14:tracePt t="33627" x="650875" y="2960688"/>
          <p14:tracePt t="33635" x="663575" y="2936875"/>
          <p14:tracePt t="33643" x="663575" y="2925763"/>
          <p14:tracePt t="33857" x="663575" y="2936875"/>
          <p14:tracePt t="33867" x="663575" y="2960688"/>
          <p14:tracePt t="33874" x="663575" y="3022600"/>
          <p14:tracePt t="33890" x="696913" y="3136900"/>
          <p14:tracePt t="33903" x="720725" y="3222625"/>
          <p14:tracePt t="33905" x="754063" y="3303588"/>
          <p14:tracePt t="33912" x="800100" y="3389313"/>
          <p14:tracePt t="33920" x="874713" y="3532188"/>
          <p14:tracePt t="33928" x="942975" y="3646488"/>
          <p14:tracePt t="33940" x="1028700" y="3765550"/>
          <p14:tracePt t="33945" x="1131888" y="3886200"/>
          <p14:tracePt t="33952" x="1239838" y="4000500"/>
          <p14:tracePt t="33959" x="1382713" y="4121150"/>
          <p14:tracePt t="33973" x="1497013" y="4200525"/>
          <p14:tracePt t="33977" x="1571625" y="4235450"/>
          <p14:tracePt t="33983" x="1663700" y="4297363"/>
          <p14:tracePt t="33991" x="1697038" y="4308475"/>
          <p14:tracePt t="34004" x="1760538" y="4332288"/>
          <p14:tracePt t="34009" x="1839913" y="4354513"/>
          <p14:tracePt t="34016" x="1863725" y="4354513"/>
          <p14:tracePt t="34024" x="1874838" y="4354513"/>
          <p14:tracePt t="34043" x="1874838" y="4321175"/>
          <p14:tracePt t="34044" x="1885950" y="4297363"/>
          <p14:tracePt t="34050" x="1885950" y="4235450"/>
          <p14:tracePt t="34189" x="1897063" y="4235450"/>
          <p14:tracePt t="34199" x="1936750" y="4235450"/>
          <p14:tracePt t="34205" x="1993900" y="4251325"/>
          <p14:tracePt t="34219" x="2051050" y="4264025"/>
          <p14:tracePt t="34223" x="2136775" y="4264025"/>
          <p14:tracePt t="34229" x="2206625" y="4275138"/>
          <p14:tracePt t="34241" x="2303463" y="4286250"/>
          <p14:tracePt t="34244" x="2382838" y="4286250"/>
          <p14:tracePt t="34257" x="2463800" y="4286250"/>
          <p14:tracePt t="34260" x="2536825" y="4286250"/>
          <p14:tracePt t="34274" x="2593975" y="4275138"/>
          <p14:tracePt t="34277" x="2657475" y="4251325"/>
          <p14:tracePt t="34290" x="2714625" y="4222750"/>
          <p14:tracePt t="34293" x="2771775" y="4211638"/>
          <p14:tracePt t="34307" x="2817813" y="4189413"/>
          <p14:tracePt t="34308" x="2846388" y="4178300"/>
          <p14:tracePt t="34321" x="2892425" y="4165600"/>
          <p14:tracePt t="34325" x="2925763" y="4154488"/>
          <p14:tracePt t="34332" x="2949575" y="4154488"/>
          <p14:tracePt t="34341" x="2960688" y="4143375"/>
          <p14:tracePt t="34354" x="2971800" y="4143375"/>
          <p14:tracePt t="34357" x="2982913" y="4132263"/>
          <p14:tracePt t="34365" x="2994025" y="4121150"/>
          <p14:tracePt t="34374" x="2994025" y="4108450"/>
          <p14:tracePt t="34394" x="2994025" y="4097338"/>
          <p14:tracePt t="34482" x="2994025" y="4086225"/>
          <p14:tracePt t="34616" x="2982913" y="4086225"/>
          <p14:tracePt t="34624" x="2971800" y="4086225"/>
          <p14:tracePt t="34632" x="2960688" y="4086225"/>
          <p14:tracePt t="34641" x="2949575" y="4086225"/>
          <p14:tracePt t="34657" x="2936875" y="4086225"/>
          <p14:tracePt t="34665" x="2925763" y="4086225"/>
          <p14:tracePt t="34672" x="2914650" y="4086225"/>
          <p14:tracePt t="34703" x="2903538" y="4086225"/>
          <p14:tracePt t="34806" x="2892425" y="4086225"/>
          <p14:tracePt t="34831" x="2879725" y="4086225"/>
          <p14:tracePt t="34838" x="2879725" y="4075113"/>
          <p14:tracePt t="34854" x="2868613" y="4075113"/>
          <p14:tracePt t="35345" x="2857500" y="4075113"/>
          <p14:tracePt t="35368" x="2846388" y="4086225"/>
          <p14:tracePt t="35400" x="2828925" y="4086225"/>
          <p14:tracePt t="35447" x="2817813" y="4086225"/>
          <p14:tracePt t="35511" x="2817813" y="4097338"/>
          <p14:tracePt t="35535" x="2806700" y="4097338"/>
          <p14:tracePt t="35875" x="2794000" y="4097338"/>
          <p14:tracePt t="35918" x="2782888" y="4097338"/>
          <p14:tracePt t="35932" x="2771775" y="4097338"/>
          <p14:tracePt t="35953" x="2760663" y="4097338"/>
          <p14:tracePt t="35962" x="2749550" y="4097338"/>
          <p14:tracePt t="35978" x="2736850" y="4097338"/>
          <p14:tracePt t="35994" x="2725738" y="4097338"/>
          <p14:tracePt t="36002" x="2714625" y="4097338"/>
          <p14:tracePt t="36010" x="2703513" y="4097338"/>
          <p14:tracePt t="36023" x="2692400" y="4097338"/>
          <p14:tracePt t="36027" x="2679700" y="4108450"/>
          <p14:tracePt t="36042" x="2668588" y="4108450"/>
          <p14:tracePt t="36043" x="2640013" y="4108450"/>
          <p14:tracePt t="36054" x="2628900" y="4108450"/>
          <p14:tracePt t="36059" x="2606675" y="4108450"/>
          <p14:tracePt t="36065" x="2582863" y="4108450"/>
          <p14:tracePt t="36075" x="2571750" y="4108450"/>
          <p14:tracePt t="36087" x="2549525" y="4108450"/>
          <p14:tracePt t="36092" x="2525713" y="4108450"/>
          <p14:tracePt t="36099" x="2503488" y="4108450"/>
          <p14:tracePt t="36109" x="2492375" y="4108450"/>
          <p14:tracePt t="36119" x="2463800" y="4097338"/>
          <p14:tracePt t="36125" x="2451100" y="4097338"/>
          <p14:tracePt t="36129" x="2439988" y="4097338"/>
          <p14:tracePt t="36142" x="2417763" y="4097338"/>
          <p14:tracePt t="36145" x="2406650" y="4097338"/>
          <p14:tracePt t="36159" x="2393950" y="4097338"/>
          <p14:tracePt t="36160" x="2382838" y="4097338"/>
          <p14:tracePt t="36168" x="2371725" y="4097338"/>
          <p14:tracePt t="36192" x="2360613" y="4097338"/>
          <p14:tracePt t="36231" x="2349500" y="4097338"/>
          <p14:tracePt t="36255" x="2336800" y="4097338"/>
          <p14:tracePt t="36271" x="2325688" y="4097338"/>
          <p14:tracePt t="36295" x="2314575" y="4097338"/>
          <p14:tracePt t="36318" x="2314575" y="4086225"/>
          <p14:tracePt t="36342" x="2325688" y="4086225"/>
          <p14:tracePt t="36359" x="2336800" y="4086225"/>
          <p14:tracePt t="36367" x="2336800" y="4075113"/>
          <p14:tracePt t="36375" x="2349500" y="4075113"/>
          <p14:tracePt t="36385" x="2360613" y="4075113"/>
          <p14:tracePt t="36390" x="2393950" y="4075113"/>
          <p14:tracePt t="36400" x="2417763" y="4057650"/>
          <p14:tracePt t="36406" x="2439988" y="4057650"/>
          <p14:tracePt t="36417" x="2463800" y="4046538"/>
          <p14:tracePt t="36422" x="2503488" y="4046538"/>
          <p14:tracePt t="36432" x="2525713" y="4046538"/>
          <p14:tracePt t="36437" x="2549525" y="4046538"/>
          <p14:tracePt t="36445" x="2582863" y="4046538"/>
          <p14:tracePt t="36453" x="2617788" y="4046538"/>
          <p14:tracePt t="36461" x="2657475" y="4046538"/>
          <p14:tracePt t="36469" x="2679700" y="4046538"/>
          <p14:tracePt t="36477" x="2703513" y="4046538"/>
          <p14:tracePt t="36486" x="2725738" y="4046538"/>
          <p14:tracePt t="36493" x="2736850" y="4046538"/>
          <p14:tracePt t="36501" x="2760663" y="4046538"/>
          <p14:tracePt t="36509" x="2771775" y="4046538"/>
          <p14:tracePt t="36526" x="2782888" y="4046538"/>
          <p14:tracePt t="36533" x="2794000" y="4046538"/>
          <p14:tracePt t="36541" x="2794000" y="4057650"/>
          <p14:tracePt t="36567" x="2806700" y="4057650"/>
          <p14:tracePt t="36572" x="2806700" y="4075113"/>
          <p14:tracePt t="36898" x="2817813" y="4075113"/>
          <p14:tracePt t="36904" x="2828925" y="4075113"/>
          <p14:tracePt t="36912" x="2846388" y="4075113"/>
          <p14:tracePt t="36921" x="2857500" y="4075113"/>
          <p14:tracePt t="36928" x="2857500" y="4086225"/>
          <p14:tracePt t="36936" x="2868613" y="4086225"/>
          <p14:tracePt t="36976" x="2879725" y="4086225"/>
          <p14:tracePt t="37102" x="2892425" y="4086225"/>
          <p14:tracePt t="37205" x="2903538" y="4086225"/>
          <p14:tracePt t="37324" x="2914650" y="4086225"/>
          <p14:tracePt t="37364" x="2925763" y="4086225"/>
          <p14:tracePt t="37443" x="2936875" y="4086225"/>
          <p14:tracePt t="37482" x="2949575" y="4086225"/>
          <p14:tracePt t="37506" x="2960688" y="4086225"/>
          <p14:tracePt t="37522" x="2971800" y="4086225"/>
          <p14:tracePt t="37536" x="2971800" y="4075113"/>
          <p14:tracePt t="37539" x="2982913" y="4075113"/>
          <p14:tracePt t="37553" x="2994025" y="4075113"/>
          <p14:tracePt t="37570" x="3006725" y="4057650"/>
          <p14:tracePt t="37577" x="3022600" y="4057650"/>
          <p14:tracePt t="37594" x="3035300" y="4057650"/>
          <p14:tracePt t="37604" x="3046413" y="4057650"/>
          <p14:tracePt t="37610" x="3057525" y="4057650"/>
          <p14:tracePt t="37617" x="3068638" y="4057650"/>
          <p14:tracePt t="37632" x="3079750" y="4057650"/>
          <p14:tracePt t="37641" x="3092450" y="4057650"/>
          <p14:tracePt t="37664" x="3103563" y="4057650"/>
          <p14:tracePt t="37735" x="3114675" y="4057650"/>
          <p14:tracePt t="37759" x="3125788" y="4057650"/>
          <p14:tracePt t="37767" x="3136900" y="4057650"/>
          <p14:tracePt t="37776" x="3136900" y="4046538"/>
          <p14:tracePt t="37787" x="3149600" y="4046538"/>
          <p14:tracePt t="37791" x="3149600" y="4035425"/>
          <p14:tracePt t="37807" x="3160713" y="4035425"/>
          <p14:tracePt t="38068" x="3171825" y="4035425"/>
          <p14:tracePt t="38077" x="3211513" y="4035425"/>
          <p14:tracePt t="38084" x="3246438" y="4046538"/>
          <p14:tracePt t="38093" x="3292475" y="4046538"/>
          <p14:tracePt t="38103" x="3325813" y="4075113"/>
          <p14:tracePt t="38108" x="3349625" y="4086225"/>
          <p14:tracePt t="38116" x="3389313" y="4097338"/>
          <p14:tracePt t="38124" x="3411538" y="4121150"/>
          <p14:tracePt t="38137" x="3435350" y="4132263"/>
          <p14:tracePt t="38141" x="3446463" y="4154488"/>
          <p14:tracePt t="38149" x="3457575" y="4165600"/>
          <p14:tracePt t="38155" x="3457575" y="4178300"/>
          <p14:tracePt t="38167" x="3457575" y="4200525"/>
          <p14:tracePt t="38186" x="3446463" y="4211638"/>
          <p14:tracePt t="38188" x="3435350" y="4211638"/>
          <p14:tracePt t="38195" x="3422650" y="4222750"/>
          <p14:tracePt t="38203" x="3411538" y="4222750"/>
          <p14:tracePt t="38211" x="3400425" y="4222750"/>
          <p14:tracePt t="38221" x="3400425" y="4211638"/>
          <p14:tracePt t="38228" x="3400425" y="4189413"/>
          <p14:tracePt t="38235" x="3400425" y="4165600"/>
          <p14:tracePt t="38244" x="3400425" y="4132263"/>
          <p14:tracePt t="38254" x="3411538" y="4097338"/>
          <p14:tracePt t="38261" x="3446463" y="4035425"/>
          <p14:tracePt t="38266" x="3492500" y="3989388"/>
          <p14:tracePt t="38278" x="3536950" y="3932238"/>
          <p14:tracePt t="38287" x="3611563" y="3868738"/>
          <p14:tracePt t="38294" x="3668713" y="3811588"/>
          <p14:tracePt t="38299" x="3811588" y="3708400"/>
          <p14:tracePt t="38311" x="3846513" y="3668713"/>
          <p14:tracePt t="38320" x="3914775" y="3600450"/>
          <p14:tracePt t="38327" x="3989388" y="3514725"/>
          <p14:tracePt t="38332" x="4046538" y="3435350"/>
          <p14:tracePt t="38344" x="4057650" y="3411538"/>
          <p14:tracePt t="38345" x="4092575" y="3365500"/>
          <p14:tracePt t="38359" x="4132263" y="3303588"/>
          <p14:tracePt t="38519" x="4178300" y="3257550"/>
          <p14:tracePt t="38528" x="4246563" y="3189288"/>
          <p14:tracePt t="38537" x="4321175" y="3114675"/>
          <p14:tracePt t="38544" x="4411663" y="3046413"/>
          <p14:tracePt t="38551" x="4508500" y="2949575"/>
          <p14:tracePt t="38560" x="4611688" y="2879725"/>
          <p14:tracePt t="38570" x="4708525" y="2771775"/>
          <p14:tracePt t="38575" x="4897438" y="2593975"/>
          <p14:tracePt t="38583" x="5064125" y="2417763"/>
          <p14:tracePt t="38591" x="5229225" y="2239963"/>
          <p14:tracePt t="38604" x="5354638" y="2079625"/>
          <p14:tracePt t="38608" x="5407025" y="2028825"/>
          <p14:tracePt t="38616" x="5497513" y="1903413"/>
          <p14:tracePt t="38622" x="5583238" y="1782763"/>
          <p14:tracePt t="38637" x="5651500" y="1685925"/>
          <p14:tracePt t="38640" x="5664200" y="1651000"/>
          <p14:tracePt t="38648" x="5743575" y="1560513"/>
          <p14:tracePt t="38654" x="5783263" y="1508125"/>
          <p14:tracePt t="38670" x="5807075" y="1497013"/>
          <p14:tracePt t="38671" x="5829300" y="1474788"/>
          <p14:tracePt t="38679" x="5864225" y="1450975"/>
          <p14:tracePt t="38686" x="5886450" y="1439863"/>
          <p14:tracePt t="38703" x="5932488" y="1417638"/>
          <p14:tracePt t="38711" x="5961063" y="1406525"/>
          <p14:tracePt t="38721" x="5983288" y="1393825"/>
          <p14:tracePt t="38726" x="5994400" y="1393825"/>
          <p14:tracePt t="38733" x="6018213" y="1382713"/>
          <p14:tracePt t="38754" x="6029325" y="1382713"/>
          <p14:tracePt t="38758" x="6040438" y="1371600"/>
          <p14:tracePt t="38766" x="6051550" y="1371600"/>
          <p14:tracePt t="38773" x="6064250" y="1371600"/>
          <p14:tracePt t="38787" x="6075363" y="1371600"/>
          <p14:tracePt t="38798" x="6086475" y="1360488"/>
          <p14:tracePt t="38812" x="6097588" y="1360488"/>
          <p14:tracePt t="39097" x="6121400" y="1371600"/>
          <p14:tracePt t="39106" x="6161088" y="1382713"/>
          <p14:tracePt t="39115" x="6207125" y="1393825"/>
          <p14:tracePt t="39121" x="6251575" y="1393825"/>
          <p14:tracePt t="39129" x="6315075" y="1406525"/>
          <p14:tracePt t="39139" x="6372225" y="1428750"/>
          <p14:tracePt t="39145" x="6503988" y="1463675"/>
          <p14:tracePt t="39153" x="6618288" y="1497013"/>
          <p14:tracePt t="39162" x="6680200" y="1520825"/>
          <p14:tracePt t="39170" x="6794500" y="1571625"/>
          <p14:tracePt t="39178" x="6892925" y="1617663"/>
          <p14:tracePt t="39185" x="6926263" y="1628775"/>
          <p14:tracePt t="39192" x="7007225" y="1663700"/>
          <p14:tracePt t="39204" x="7046913" y="1685925"/>
          <p14:tracePt t="39208" x="7080250" y="1697038"/>
          <p14:tracePt t="39216" x="7092950" y="1708150"/>
          <p14:tracePt t="39224" x="7104063" y="1725613"/>
          <p14:tracePt t="39238" x="7115175" y="1725613"/>
          <p14:tracePt t="39265" x="7092950" y="1725613"/>
          <p14:tracePt t="39272" x="7080250" y="1708150"/>
          <p14:tracePt t="39414" x="7080250" y="1725613"/>
          <p14:tracePt t="39422" x="7080250" y="1749425"/>
          <p14:tracePt t="39432" x="7080250" y="1782763"/>
          <p14:tracePt t="39438" x="7080250" y="1817688"/>
          <p14:tracePt t="39446" x="7080250" y="1851025"/>
          <p14:tracePt t="39455" x="7069138" y="1914525"/>
          <p14:tracePt t="39462" x="7058025" y="1971675"/>
          <p14:tracePt t="39470" x="7046913" y="2039938"/>
          <p14:tracePt t="39479" x="7018338" y="2114550"/>
          <p14:tracePt t="39488" x="7007225" y="2171700"/>
          <p14:tracePt t="39494" x="6972300" y="2228850"/>
          <p14:tracePt t="39508" x="6937375" y="2292350"/>
          <p14:tracePt t="39512" x="6904038" y="2325688"/>
          <p14:tracePt t="39517" x="6851650" y="2360613"/>
          <p14:tracePt t="39529" x="6807200" y="2382838"/>
          <p14:tracePt t="39540" x="6750050" y="2393950"/>
          <p14:tracePt t="39545" x="6704013" y="2406650"/>
          <p14:tracePt t="39550" x="6680200" y="2406650"/>
          <p14:tracePt t="39562" x="6629400" y="2406650"/>
          <p14:tracePt t="39570" x="6572250" y="2406650"/>
          <p14:tracePt t="39579" x="6550025" y="2382838"/>
          <p14:tracePt t="39583" x="6526213" y="2360613"/>
          <p14:tracePt t="39595" x="6503988" y="2325688"/>
          <p14:tracePt t="39602" x="6475413" y="2292350"/>
          <p14:tracePt t="39606" x="6464300" y="2239963"/>
          <p14:tracePt t="39612" x="6440488" y="2206625"/>
          <p14:tracePt t="39620" x="6429375" y="2160588"/>
          <p14:tracePt t="39629" x="6429375" y="2149475"/>
          <p14:tracePt t="39638" x="6418263" y="2114550"/>
          <p14:tracePt t="39645" x="6407150" y="2079625"/>
          <p14:tracePt t="39652" x="6407150" y="2051050"/>
          <p14:tracePt t="39662" x="6407150" y="2028825"/>
          <p14:tracePt t="39670" x="6407150" y="2006600"/>
          <p14:tracePt t="39679" x="6407150" y="1993900"/>
          <p14:tracePt t="39684" x="6407150" y="1982788"/>
          <p14:tracePt t="39695" x="6407150" y="1960563"/>
          <p14:tracePt t="39712" x="6418263" y="1949450"/>
          <p14:tracePt t="39716" x="6440488" y="1936750"/>
          <p14:tracePt t="39728" x="6464300" y="1925638"/>
          <p14:tracePt t="39740" x="6486525" y="1914525"/>
          <p14:tracePt t="39741" x="6526213" y="1903413"/>
          <p14:tracePt t="39748" x="6561138" y="1874838"/>
          <p14:tracePt t="39754" x="6607175" y="1851025"/>
          <p14:tracePt t="39770" x="6651625" y="1839913"/>
          <p14:tracePt t="39774" x="6704013" y="1817688"/>
          <p14:tracePt t="39786" x="6726238" y="1806575"/>
          <p14:tracePt t="39789" x="6783388" y="1793875"/>
          <p14:tracePt t="39795" x="6829425" y="1782763"/>
          <p14:tracePt t="39802" x="6880225" y="1782763"/>
          <p14:tracePt t="39812" x="6926263" y="1782763"/>
          <p14:tracePt t="39823" x="6972300" y="1782763"/>
          <p14:tracePt t="39829" x="7029450" y="1793875"/>
          <p14:tracePt t="39836" x="7092950" y="1828800"/>
          <p14:tracePt t="39846" x="7150100" y="1863725"/>
          <p14:tracePt t="39856" x="7194550" y="1903413"/>
          <p14:tracePt t="39862" x="7258050" y="1936750"/>
          <p14:tracePt t="39867" x="7304088" y="1993900"/>
          <p14:tracePt t="39879" x="7361238" y="2039938"/>
          <p14:tracePt t="39888" x="7394575" y="2103438"/>
          <p14:tracePt t="39890" x="7412038" y="2114550"/>
          <p14:tracePt t="39898" x="7435850" y="2160588"/>
          <p14:tracePt t="39905" x="7446963" y="2193925"/>
          <p14:tracePt t="39919" x="7458075" y="2239963"/>
          <p14:tracePt t="39923" x="7458075" y="2279650"/>
          <p14:tracePt t="39931" x="7458075" y="2314575"/>
          <p14:tracePt t="39937" x="7435850" y="2336800"/>
          <p14:tracePt t="39946" x="7394575" y="2371725"/>
          <p14:tracePt t="39956" x="7337425" y="2406650"/>
          <p14:tracePt t="39962" x="7280275" y="2446338"/>
          <p14:tracePt t="39968" x="7194550" y="2479675"/>
          <p14:tracePt t="39979" x="7137400" y="2503488"/>
          <p14:tracePt t="39988" x="7069138" y="2525713"/>
          <p14:tracePt t="39995" x="7029450" y="2536825"/>
          <p14:tracePt t="40000" x="6983413" y="2549525"/>
          <p14:tracePt t="40012" x="6904038" y="2560638"/>
          <p14:tracePt t="40020" x="6851650" y="2560638"/>
          <p14:tracePt t="40029" x="6818313" y="2560638"/>
          <p14:tracePt t="40039" x="6783388" y="2514600"/>
          <p14:tracePt t="40040" x="6750050" y="2468563"/>
          <p14:tracePt t="40049" x="6737350" y="2393950"/>
          <p14:tracePt t="40062" x="6726238" y="2336800"/>
          <p14:tracePt t="40238" x="6715125" y="2336800"/>
          <p14:tracePt t="40246" x="6664325" y="2336800"/>
          <p14:tracePt t="40253" x="6607175" y="2371725"/>
          <p14:tracePt t="40269" x="6526213" y="2428875"/>
          <p14:tracePt t="40272" x="6429375" y="2503488"/>
          <p14:tracePt t="40278" x="6326188" y="2593975"/>
          <p14:tracePt t="40285" x="6194425" y="2714625"/>
          <p14:tracePt t="40293" x="6075363" y="2846388"/>
          <p14:tracePt t="40306" x="5949950" y="2989263"/>
          <p14:tracePt t="40310" x="5897563" y="3046413"/>
          <p14:tracePt t="40317" x="5794375" y="3149600"/>
          <p14:tracePt t="40325" x="5721350" y="3246438"/>
          <p14:tracePt t="40338" x="5651500" y="3325813"/>
          <p14:tracePt t="40342" x="5629275" y="3354388"/>
          <p14:tracePt t="40349" x="5594350" y="3400425"/>
          <p14:tracePt t="40356" x="5554663" y="3435350"/>
          <p14:tracePt t="40370" x="5532438" y="3468688"/>
          <p14:tracePt t="40373" x="5508625" y="3492500"/>
          <p14:tracePt t="40382" x="5486400" y="3503613"/>
          <p14:tracePt t="40388" x="5475288" y="3532188"/>
          <p14:tracePt t="40403" x="5464175" y="3554413"/>
          <p14:tracePt t="40404" x="5451475" y="3578225"/>
          <p14:tracePt t="40414" x="5440363" y="3600450"/>
          <p14:tracePt t="40420" x="5429250" y="3611563"/>
          <p14:tracePt t="40429" x="5407025" y="3635375"/>
          <p14:tracePt t="40438" x="5389563" y="3646488"/>
          <p14:tracePt t="40445" x="5389563" y="3668713"/>
          <p14:tracePt t="40451" x="5378450" y="3679825"/>
          <p14:tracePt t="40459" x="5365750" y="3679825"/>
          <p14:tracePt t="40470" x="5365750" y="3692525"/>
          <p14:tracePt t="40475" x="5354638" y="3692525"/>
          <p14:tracePt t="40483" x="5343525" y="3708400"/>
          <p14:tracePt t="40491" x="5332413" y="3708400"/>
          <p14:tracePt t="40503" x="5321300" y="3721100"/>
          <p14:tracePt t="40515" x="5308600" y="3721100"/>
          <p14:tracePt t="40522" x="5308600" y="3732213"/>
          <p14:tracePt t="40537" x="5297488" y="3732213"/>
          <p14:tracePt t="40540" x="5286375" y="3743325"/>
          <p14:tracePt t="40554" x="5275263" y="3754438"/>
          <p14:tracePt t="40578" x="5275263" y="3765550"/>
          <p14:tracePt t="40736" x="5264150" y="3765550"/>
          <p14:tracePt t="40745" x="5240338" y="3765550"/>
          <p14:tracePt t="40752" x="5200650" y="3765550"/>
          <p14:tracePt t="40760" x="5165725" y="3778250"/>
          <p14:tracePt t="40770" x="5097463" y="3811588"/>
          <p14:tracePt t="40776" x="5051425" y="3822700"/>
          <p14:tracePt t="40783" x="4954588" y="3846513"/>
          <p14:tracePt t="40791" x="4864100" y="3868738"/>
          <p14:tracePt t="40804" x="4778375" y="3897313"/>
          <p14:tracePt t="40808" x="4686300" y="3908425"/>
          <p14:tracePt t="40816" x="4589463" y="3921125"/>
          <p14:tracePt t="40823" x="4521200" y="3932238"/>
          <p14:tracePt t="40840" x="4457700" y="3932238"/>
          <p14:tracePt t="40842" x="4422775" y="3943350"/>
          <p14:tracePt t="40850" x="4378325" y="3954463"/>
          <p14:tracePt t="40855" x="4343400" y="3954463"/>
          <p14:tracePt t="40872" x="4308475" y="3965575"/>
          <p14:tracePt t="40873" x="4279900" y="3978275"/>
          <p14:tracePt t="40882" x="4257675" y="3978275"/>
          <p14:tracePt t="40887" x="4246563" y="3989388"/>
          <p14:tracePt t="40896" x="4235450" y="3989388"/>
          <p14:tracePt t="40905" x="4222750" y="4000500"/>
          <p14:tracePt t="40910" x="4211638" y="4000500"/>
          <p14:tracePt t="40926" x="4200525" y="4000500"/>
          <p14:tracePt t="40950" x="4189413" y="4000500"/>
          <p14:tracePt t="40958" x="4189413" y="4011613"/>
          <p14:tracePt t="40981" x="4178300" y="4011613"/>
          <p14:tracePt t="40990" x="4178300" y="4022725"/>
          <p14:tracePt t="41005" x="4165600" y="4035425"/>
          <p14:tracePt t="41016" x="4165600" y="4046538"/>
          <p14:tracePt t="41021" x="4154488" y="4046538"/>
          <p14:tracePt t="41038" x="4143375" y="4046538"/>
          <p14:tracePt t="41046" x="4143375" y="4057650"/>
          <p14:tracePt t="41084" x="4132263" y="4075113"/>
          <p14:tracePt t="41105" x="4132263" y="4086225"/>
          <p14:tracePt t="41110" x="4121150" y="4086225"/>
          <p14:tracePt t="41117" x="4121150" y="4097338"/>
          <p14:tracePt t="41124" x="4103688" y="4108450"/>
          <p14:tracePt t="41137" x="4103688" y="4121150"/>
          <p14:tracePt t="41141" x="4092575" y="4121150"/>
          <p14:tracePt t="41149" x="4092575" y="4132263"/>
          <p14:tracePt t="41156" x="4079875" y="4143375"/>
          <p14:tracePt t="41171" x="4079875" y="4154488"/>
          <p14:tracePt t="41173" x="4079875" y="4178300"/>
          <p14:tracePt t="41182" x="4068763" y="4200525"/>
          <p14:tracePt t="41187" x="4068763" y="4222750"/>
          <p14:tracePt t="41203" x="4057650" y="4235450"/>
          <p14:tracePt t="41205" x="4046538" y="4275138"/>
          <p14:tracePt t="41214" x="4046538" y="4297363"/>
          <p14:tracePt t="41219" x="4035425" y="4321175"/>
          <p14:tracePt t="41227" x="4035425" y="4343400"/>
          <p14:tracePt t="41237" x="4022725" y="4378325"/>
          <p14:tracePt t="41243" x="4022725" y="4400550"/>
          <p14:tracePt t="41251" x="4022725" y="4429125"/>
          <p14:tracePt t="41259" x="4011613" y="4451350"/>
          <p14:tracePt t="41270" x="4011613" y="4486275"/>
          <p14:tracePt t="41275" x="4011613" y="4508500"/>
          <p14:tracePt t="41282" x="4011613" y="4532313"/>
          <p14:tracePt t="41291" x="4000500" y="4565650"/>
          <p14:tracePt t="41304" x="4000500" y="4618038"/>
          <p14:tracePt t="41307" x="3989388" y="4640263"/>
          <p14:tracePt t="41315" x="3989388" y="4675188"/>
          <p14:tracePt t="41322" x="3978275" y="4697413"/>
          <p14:tracePt t="41337" x="3978275" y="4732338"/>
          <p14:tracePt t="41338" x="3978275" y="4765675"/>
          <p14:tracePt t="41348" x="3978275" y="4794250"/>
          <p14:tracePt t="41354" x="3965575" y="4818063"/>
          <p14:tracePt t="41369" x="3965575" y="4840288"/>
          <p14:tracePt t="41378" x="3965575" y="4864100"/>
          <p14:tracePt t="41379" x="3965575" y="4875213"/>
          <p14:tracePt t="41387" x="3965575" y="4897438"/>
          <p14:tracePt t="41393" x="3954463" y="4921250"/>
          <p14:tracePt t="41401" x="3954463" y="4932363"/>
          <p14:tracePt t="41409" x="3954463" y="4954588"/>
          <p14:tracePt t="41421" x="3954463" y="4983163"/>
          <p14:tracePt t="41425" x="3954463" y="5018088"/>
          <p14:tracePt t="41433" x="3954463" y="5029200"/>
          <p14:tracePt t="41441" x="3954463" y="5051425"/>
          <p14:tracePt t="41454" x="3954463" y="5086350"/>
          <p14:tracePt t="41457" x="3954463" y="5097463"/>
          <p14:tracePt t="41465" x="3943350" y="5121275"/>
          <p14:tracePt t="41473" x="3943350" y="5149850"/>
          <p14:tracePt t="41487" x="3943350" y="5160963"/>
          <p14:tracePt t="41490" x="3943350" y="5183188"/>
          <p14:tracePt t="41498" x="3943350" y="5194300"/>
          <p14:tracePt t="41504" x="3943350" y="5218113"/>
          <p14:tracePt t="41520" x="3943350" y="5229225"/>
          <p14:tracePt t="41521" x="3943350" y="5240338"/>
          <p14:tracePt t="41529" x="3943350" y="5264150"/>
          <p14:tracePt t="41536" x="3943350" y="5275263"/>
          <p14:tracePt t="41544" x="3943350" y="5286375"/>
          <p14:tracePt t="41554" x="3943350" y="5297488"/>
          <p14:tracePt t="41560" x="3943350" y="5308600"/>
          <p14:tracePt t="41591" x="3943350" y="5321300"/>
          <p14:tracePt t="41710" x="3954463" y="5321300"/>
          <p14:tracePt t="41734" x="3965575" y="5321300"/>
          <p14:tracePt t="41742" x="3978275" y="5308600"/>
          <p14:tracePt t="41753" x="3989388" y="5308600"/>
          <p14:tracePt t="41758" x="4000500" y="5297488"/>
          <p14:tracePt t="41766" x="4022725" y="5297488"/>
          <p14:tracePt t="41773" x="4046538" y="5286375"/>
          <p14:tracePt t="41787" x="4057650" y="5275263"/>
          <p14:tracePt t="41791" x="4079875" y="5264150"/>
          <p14:tracePt t="41798" x="4121150" y="5251450"/>
          <p14:tracePt t="41805" x="4154488" y="5240338"/>
          <p14:tracePt t="41820" x="4178300" y="5229225"/>
          <p14:tracePt t="41821" x="4211638" y="5207000"/>
          <p14:tracePt t="41832" x="4246563" y="5194300"/>
          <p14:tracePt t="41837" x="4279900" y="5172075"/>
          <p14:tracePt t="41845" x="4332288" y="5160963"/>
          <p14:tracePt t="41855" x="4378325" y="5132388"/>
          <p14:tracePt t="41860" x="4435475" y="5121275"/>
          <p14:tracePt t="41868" x="4497388" y="5097463"/>
          <p14:tracePt t="41876" x="4554538" y="5086350"/>
          <p14:tracePt t="41887" x="4611688" y="5064125"/>
          <p14:tracePt t="41892" x="4686300" y="5040313"/>
          <p14:tracePt t="41900" x="4743450" y="5018088"/>
          <p14:tracePt t="41910" x="4800600" y="4994275"/>
          <p14:tracePt t="41917" x="4835525" y="4972050"/>
          <p14:tracePt t="41937" x="4886325" y="4954588"/>
          <p14:tracePt t="41939" x="4932363" y="4943475"/>
          <p14:tracePt t="41940" x="4965700" y="4932363"/>
          <p14:tracePt t="41949" x="4989513" y="4921250"/>
          <p14:tracePt t="41955" x="5000625" y="4921250"/>
          <p14:tracePt t="41970" x="5022850" y="4908550"/>
          <p14:tracePt t="41973" x="5040313" y="4908550"/>
          <p14:tracePt t="41982" x="5051425" y="4908550"/>
          <p14:tracePt t="41987" x="5064125" y="4908550"/>
          <p14:tracePt t="42002" x="5075238" y="4897438"/>
          <p14:tracePt t="42006" x="5086350" y="4897438"/>
          <p14:tracePt t="42011" x="5097463" y="4897438"/>
          <p14:tracePt t="42019" x="5121275" y="4897438"/>
          <p14:tracePt t="42027" x="5132388" y="4897438"/>
          <p14:tracePt t="42037" x="5132388" y="4886325"/>
          <p14:tracePt t="42043" x="5143500" y="4886325"/>
          <p14:tracePt t="42050" x="5154613" y="4886325"/>
          <p14:tracePt t="42058" x="5165725" y="4886325"/>
          <p14:tracePt t="42070" x="5165725" y="4875213"/>
          <p14:tracePt t="42074" x="5178425" y="4875213"/>
          <p14:tracePt t="42090" x="5189538" y="4875213"/>
          <p14:tracePt t="42106" x="5189538" y="4864100"/>
          <p14:tracePt t="42115" x="5200650" y="4864100"/>
          <p14:tracePt t="42122" x="5218113" y="4864100"/>
          <p14:tracePt t="42138" x="5229225" y="4851400"/>
          <p14:tracePt t="42148" x="5240338" y="4851400"/>
          <p14:tracePt t="42153" x="5264150" y="4851400"/>
          <p14:tracePt t="42161" x="5275263" y="4851400"/>
          <p14:tracePt t="42175" x="5286375" y="4851400"/>
          <p14:tracePt t="42180" x="5297488" y="4851400"/>
          <p14:tracePt t="42189" x="5297488" y="4840288"/>
          <p14:tracePt t="42194" x="5308600" y="4840288"/>
          <p14:tracePt t="42201" x="5321300" y="4840288"/>
          <p14:tracePt t="42221" x="5332413" y="4840288"/>
          <p14:tracePt t="42233" x="5343525" y="4840288"/>
          <p14:tracePt t="42254" x="5354638" y="4840288"/>
          <p14:tracePt t="42266" x="5365750" y="4840288"/>
          <p14:tracePt t="42288" x="5378450" y="4840288"/>
          <p14:tracePt t="42407" x="5365750" y="4840288"/>
          <p14:tracePt t="42443" x="5354638" y="4840288"/>
          <p14:tracePt t="43247" x="5343525" y="4840288"/>
          <p14:tracePt t="43254" x="5332413" y="4840288"/>
          <p14:tracePt t="43262" x="5308600" y="4829175"/>
          <p14:tracePt t="43270" x="5275263" y="4818063"/>
          <p14:tracePt t="43277" x="5240338" y="4806950"/>
          <p14:tracePt t="43288" x="5218113" y="4794250"/>
          <p14:tracePt t="43294" x="5178425" y="4778375"/>
          <p14:tracePt t="43301" x="5143500" y="4778375"/>
          <p14:tracePt t="43309" x="5108575" y="4778375"/>
          <p14:tracePt t="43321" x="5051425" y="4778375"/>
          <p14:tracePt t="43325" x="5011738" y="4778375"/>
          <p14:tracePt t="43333" x="4978400" y="4778375"/>
          <p14:tracePt t="43341" x="4943475" y="4778375"/>
          <p14:tracePt t="43355" x="4897438" y="4778375"/>
          <p14:tracePt t="43366" x="4851400" y="4778375"/>
          <p14:tracePt t="43367" x="4835525" y="4778375"/>
          <p14:tracePt t="43373" x="4800600" y="4778375"/>
          <p14:tracePt t="43389" x="4765675" y="4778375"/>
          <p14:tracePt t="43499" x="4822825" y="4778375"/>
          <p14:tracePt t="43511" x="4875213" y="4778375"/>
          <p14:tracePt t="43522" x="4897438" y="4778375"/>
          <p14:tracePt t="43523" x="4921250" y="4778375"/>
          <p14:tracePt t="43533" x="4932363" y="4778375"/>
          <p14:tracePt t="43539" x="4943475" y="4778375"/>
          <p14:tracePt t="43579" x="4932363" y="4778375"/>
          <p14:tracePt t="43586" x="4875213" y="4778375"/>
          <p14:tracePt t="43594" x="4800600" y="4765675"/>
          <p14:tracePt t="43602" x="4686300" y="4765675"/>
          <p14:tracePt t="43610" x="4565650" y="4754563"/>
          <p14:tracePt t="43621" x="4422775" y="4743450"/>
          <p14:tracePt t="43626" x="4279900" y="4721225"/>
          <p14:tracePt t="43634" x="4211638" y="4708525"/>
          <p14:tracePt t="43642" x="4121150" y="4686300"/>
          <p14:tracePt t="43658" x="4000500" y="4664075"/>
          <p14:tracePt t="43666" x="3943350" y="4640263"/>
          <p14:tracePt t="43673" x="3903663" y="4629150"/>
          <p14:tracePt t="43688" x="3892550" y="4629150"/>
          <p14:tracePt t="43849" x="3868738" y="4629150"/>
          <p14:tracePt t="43856" x="3857625" y="4618038"/>
          <p14:tracePt t="43866" x="3835400" y="4606925"/>
          <p14:tracePt t="43871" x="3811588" y="4606925"/>
          <p14:tracePt t="43887" x="3800475" y="4589463"/>
          <p14:tracePt t="43890" x="3778250" y="4589463"/>
          <p14:tracePt t="43895" x="3754438" y="4589463"/>
          <p14:tracePt t="43903" x="3725863" y="4589463"/>
          <p14:tracePt t="43911" x="3703638" y="4589463"/>
          <p14:tracePt t="43922" x="3679825" y="4589463"/>
          <p14:tracePt t="43927" x="3657600" y="4589463"/>
          <p14:tracePt t="43935" x="3646488" y="4589463"/>
          <p14:tracePt t="43943" x="3635375" y="4589463"/>
          <p14:tracePt t="43959" x="3622675" y="4589463"/>
          <p14:tracePt t="43974" x="3611563" y="4589463"/>
          <p14:tracePt t="44002" x="3600450" y="4606925"/>
          <p14:tracePt t="44006" x="3589338" y="4606925"/>
          <p14:tracePt t="44034" x="3578225" y="4606925"/>
          <p14:tracePt t="44038" x="3578225" y="4618038"/>
          <p14:tracePt t="44061" x="3560763" y="4618038"/>
          <p14:tracePt t="44069" x="3560763" y="4629150"/>
          <p14:tracePt t="44087" x="3549650" y="4629150"/>
          <p14:tracePt t="44101" x="3536950" y="4629150"/>
          <p14:tracePt t="44121" x="3525838" y="4629150"/>
          <p14:tracePt t="44133" x="3514725" y="4640263"/>
          <p14:tracePt t="44141" x="3503613" y="4640263"/>
          <p14:tracePt t="44155" x="3492500" y="4651375"/>
          <p14:tracePt t="44158" x="3492500" y="4664075"/>
          <p14:tracePt t="44166" x="3479800" y="4675188"/>
          <p14:tracePt t="44173" x="3468688" y="4686300"/>
          <p14:tracePt t="44188" x="3457575" y="4697413"/>
          <p14:tracePt t="44189" x="3457575" y="4721225"/>
          <p14:tracePt t="44198" x="3446463" y="4743450"/>
          <p14:tracePt t="44204" x="3435350" y="4778375"/>
          <p14:tracePt t="44212" x="3422650" y="4806950"/>
          <p14:tracePt t="44222" x="3411538" y="4851400"/>
          <p14:tracePt t="44227" x="3411538" y="4886325"/>
          <p14:tracePt t="44235" x="3400425" y="4943475"/>
          <p14:tracePt t="44244" x="3400425" y="5006975"/>
          <p14:tracePt t="44255" x="3400425" y="5064125"/>
          <p14:tracePt t="44260" x="3389313" y="5132388"/>
          <p14:tracePt t="44267" x="3389313" y="5160963"/>
          <p14:tracePt t="44275" x="3389313" y="5207000"/>
          <p14:tracePt t="44288" x="3389313" y="5251450"/>
          <p14:tracePt t="44292" x="3389313" y="5286375"/>
          <p14:tracePt t="44300" x="3389313" y="5321300"/>
          <p14:tracePt t="44307" x="3389313" y="5349875"/>
          <p14:tracePt t="44321" x="3389313" y="5360988"/>
          <p14:tracePt t="44338" x="3389313" y="5372100"/>
          <p14:tracePt t="44339" x="3389313" y="5394325"/>
          <p14:tracePt t="44362" x="3389313" y="5407025"/>
          <p14:tracePt t="44394" x="3400425" y="5418138"/>
          <p14:tracePt t="44410" x="3411538" y="5418138"/>
          <p14:tracePt t="44418" x="3422650" y="5418138"/>
          <p14:tracePt t="44426" x="3435350" y="5418138"/>
          <p14:tracePt t="44438" x="3457575" y="5418138"/>
          <p14:tracePt t="44442" x="3479800" y="5407025"/>
          <p14:tracePt t="44450" x="3503613" y="5407025"/>
          <p14:tracePt t="44457" x="3536950" y="5383213"/>
          <p14:tracePt t="44471" x="3578225" y="5360988"/>
          <p14:tracePt t="44474" x="3635375" y="5337175"/>
          <p14:tracePt t="44483" x="3692525" y="5308600"/>
          <p14:tracePt t="44489" x="3778250" y="5286375"/>
          <p14:tracePt t="44504" x="3857625" y="5251450"/>
          <p14:tracePt t="44505" x="3943350" y="5207000"/>
          <p14:tracePt t="44515" x="4022725" y="5160963"/>
          <p14:tracePt t="44520" x="4121150" y="5121275"/>
          <p14:tracePt t="44529" x="4211638" y="5075238"/>
          <p14:tracePt t="44538" x="4292600" y="5029200"/>
          <p14:tracePt t="44544" x="4378325" y="4983163"/>
          <p14:tracePt t="44552" x="4457700" y="4954588"/>
          <p14:tracePt t="44560" x="4532313" y="4921250"/>
          <p14:tracePt t="44571" x="4600575" y="4886325"/>
          <p14:tracePt t="44576" x="4657725" y="4864100"/>
          <p14:tracePt t="44590" x="4686300" y="4864100"/>
          <p14:tracePt t="44592" x="4778375" y="4829175"/>
          <p14:tracePt t="44600" x="4800600" y="4829175"/>
          <p14:tracePt t="44608" x="4851400" y="4818063"/>
          <p14:tracePt t="44622" x="4886325" y="4806950"/>
          <p14:tracePt t="44625" x="4921250" y="4806950"/>
          <p14:tracePt t="44633" x="4943475" y="4806950"/>
          <p14:tracePt t="44639" x="4965700" y="4794250"/>
          <p14:tracePt t="44655" x="4989513" y="4794250"/>
          <p14:tracePt t="44656" x="5011738" y="4794250"/>
          <p14:tracePt t="44665" x="5022850" y="4794250"/>
          <p14:tracePt t="44679" x="5040313" y="4794250"/>
          <p14:tracePt t="44695" x="5051425" y="4794250"/>
          <p14:tracePt t="44727" x="5040313" y="4794250"/>
          <p14:tracePt t="44734" x="5022850" y="4778375"/>
          <p14:tracePt t="45075" x="5022850" y="4794250"/>
          <p14:tracePt t="45083" x="5022850" y="4829175"/>
          <p14:tracePt t="45091" x="5022850" y="4851400"/>
          <p14:tracePt t="45105" x="5022850" y="4886325"/>
          <p14:tracePt t="45107" x="5022850" y="4908550"/>
          <p14:tracePt t="45134" x="5040313" y="4943475"/>
          <p14:tracePt t="45135" x="5075238" y="5018088"/>
          <p14:tracePt t="45140" x="5086350" y="5029200"/>
          <p14:tracePt t="45146" x="5097463" y="5064125"/>
          <p14:tracePt t="45154" x="5108575" y="5086350"/>
          <p14:tracePt t="45162" x="5132388" y="5108575"/>
          <p14:tracePt t="45172" x="5132388" y="5121275"/>
          <p14:tracePt t="45178" x="5132388" y="5132388"/>
          <p14:tracePt t="45186" x="5143500" y="5132388"/>
          <p14:tracePt t="45204" x="5143500" y="5149850"/>
          <p14:tracePt t="45217" x="5154613" y="5149850"/>
          <p14:tracePt t="45238" x="5154613" y="5160963"/>
          <p14:tracePt t="45250" x="5154613" y="5172075"/>
          <p14:tracePt t="45257" x="5165725" y="5183188"/>
          <p14:tracePt t="45271" x="5165725" y="5194300"/>
          <p14:tracePt t="45274" x="5178425" y="5194300"/>
          <p14:tracePt t="45283" x="5178425" y="5207000"/>
          <p14:tracePt t="45288" x="5189538" y="5218113"/>
          <p14:tracePt t="45305" x="5189538" y="5229225"/>
          <p14:tracePt t="45312" x="5200650" y="5229225"/>
          <p14:tracePt t="45368" x="5189538" y="5229225"/>
          <p14:tracePt t="45388" x="5178425" y="5229225"/>
          <p14:tracePt t="45392" x="5165725" y="5218113"/>
          <p14:tracePt t="45400" x="5154613" y="5218113"/>
          <p14:tracePt t="45407" x="5143500" y="5207000"/>
          <p14:tracePt t="45422" x="5132388" y="5194300"/>
          <p14:tracePt t="45426" x="5121275" y="5194300"/>
          <p14:tracePt t="45433" x="5086350" y="5172075"/>
          <p14:tracePt t="45439" x="5064125" y="5160963"/>
          <p14:tracePt t="45455" x="4989513" y="5121275"/>
          <p14:tracePt t="45463" x="4943475" y="5086350"/>
          <p14:tracePt t="45471" x="4897438" y="5051425"/>
          <p14:tracePt t="45479" x="4851400" y="5029200"/>
          <p14:tracePt t="45488" x="4789488" y="4994275"/>
          <p14:tracePt t="45494" x="4732338" y="4954588"/>
          <p14:tracePt t="45503" x="4686300" y="4921250"/>
          <p14:tracePt t="45510" x="4622800" y="4886325"/>
          <p14:tracePt t="45521" x="4578350" y="4851400"/>
          <p14:tracePt t="45526" x="4554538" y="4851400"/>
          <p14:tracePt t="45534" x="4508500" y="4818063"/>
          <p14:tracePt t="45542" x="4468813" y="4806950"/>
          <p14:tracePt t="45555" x="4446588" y="4778375"/>
          <p14:tracePt t="45560" x="4422775" y="4765675"/>
          <p14:tracePt t="45716" x="4343400" y="4765675"/>
          <p14:tracePt t="45724" x="4211638" y="4754563"/>
          <p14:tracePt t="45734" x="4068763" y="4732338"/>
          <p14:tracePt t="45740" x="3925888" y="4686300"/>
          <p14:tracePt t="45755" x="3789363" y="4651375"/>
          <p14:tracePt t="45756" x="3646488" y="4606925"/>
          <p14:tracePt t="45766" x="3479800" y="4532313"/>
          <p14:tracePt t="45772" x="3182938" y="4400550"/>
          <p14:tracePt t="45787" x="2903538" y="4275138"/>
          <p14:tracePt t="45790" x="2640013" y="4108450"/>
          <p14:tracePt t="45795" x="2514600" y="4035425"/>
          <p14:tracePt t="45803" x="2314575" y="3897313"/>
          <p14:tracePt t="45811" x="2239963" y="3846513"/>
          <p14:tracePt t="45822" x="2193925" y="3811588"/>
          <p14:tracePt t="45827" x="2085975" y="3732213"/>
          <p14:tracePt t="45835" x="2028825" y="3679825"/>
          <p14:tracePt t="45843" x="1993900" y="3646488"/>
          <p14:tracePt t="45857" x="1971675" y="3611563"/>
          <p14:tracePt t="45860" x="1960563" y="3589338"/>
          <p14:tracePt t="45868" x="1960563" y="3578225"/>
          <p14:tracePt t="46033" x="1971675" y="3578225"/>
          <p14:tracePt t="46041" x="1982788" y="3578225"/>
          <p14:tracePt t="46049" x="2006600" y="3578225"/>
          <p14:tracePt t="46057" x="2017713" y="3589338"/>
          <p14:tracePt t="46070" x="2051050" y="3600450"/>
          <p14:tracePt t="46074" x="2085975" y="3611563"/>
          <p14:tracePt t="46084" x="2114550" y="3622675"/>
          <p14:tracePt t="46088" x="2149475" y="3646488"/>
          <p14:tracePt t="46104" x="2182813" y="3679825"/>
          <p14:tracePt t="46105" x="2217738" y="3732213"/>
          <p14:tracePt t="46112" x="2263775" y="3778250"/>
          <p14:tracePt t="46120" x="2314575" y="3822700"/>
          <p14:tracePt t="46128" x="2360613" y="3897313"/>
          <p14:tracePt t="46139" x="2417763" y="3954463"/>
          <p14:tracePt t="46144" x="2549525" y="4057650"/>
          <p14:tracePt t="46151" x="2640013" y="4121150"/>
          <p14:tracePt t="46159" x="2749550" y="4165600"/>
          <p14:tracePt t="46171" x="2817813" y="4189413"/>
          <p14:tracePt t="46175" x="2868613" y="4200525"/>
          <p14:tracePt t="46191" x="2936875" y="4235450"/>
          <p14:tracePt t="46192" x="2994025" y="4251325"/>
          <p14:tracePt t="46200" x="3046413" y="4251325"/>
          <p14:tracePt t="46207" x="3079750" y="4251325"/>
          <p14:tracePt t="46222" x="3103563" y="4251325"/>
          <p14:tracePt t="46223" x="3125788" y="4251325"/>
          <p14:tracePt t="46234" x="3136900" y="4222750"/>
          <p14:tracePt t="46239" x="3136900" y="4211638"/>
          <p14:tracePt t="46254" x="3136900" y="4178300"/>
          <p14:tracePt t="46429" x="3149600" y="4178300"/>
          <p14:tracePt t="46437" x="3160713" y="4178300"/>
          <p14:tracePt t="46444" x="3182938" y="4189413"/>
          <p14:tracePt t="46455" x="3194050" y="4189413"/>
          <p14:tracePt t="46461" x="3211513" y="4200525"/>
          <p14:tracePt t="46468" x="3235325" y="4200525"/>
          <p14:tracePt t="46476" x="3268663" y="4211638"/>
          <p14:tracePt t="46489" x="3279775" y="4211638"/>
          <p14:tracePt t="46494" x="3303588" y="4222750"/>
          <p14:tracePt t="46501" x="3314700" y="4235450"/>
          <p14:tracePt t="46508" x="3325813" y="4235450"/>
          <p14:tracePt t="46523" x="3336925" y="4235450"/>
          <p14:tracePt t="46533" x="3336925" y="4251325"/>
          <p14:tracePt t="46555" x="3349625" y="4251325"/>
          <p14:tracePt t="46571" x="3360738" y="4251325"/>
          <p14:tracePt t="46579" x="3371850" y="4235450"/>
          <p14:tracePt t="46590" x="3389313" y="4235450"/>
          <p14:tracePt t="46603" x="3400425" y="4222750"/>
          <p14:tracePt t="46611" x="3411538" y="4222750"/>
          <p14:tracePt t="46622" x="3411538" y="4211638"/>
          <p14:tracePt t="46627" x="3422650" y="4211638"/>
          <p14:tracePt t="46634" x="3422650" y="4200525"/>
          <p14:tracePt t="46642" x="3435350" y="4200525"/>
          <p14:tracePt t="46655" x="3446463" y="4200525"/>
          <p14:tracePt t="46659" x="3457575" y="4189413"/>
          <p14:tracePt t="46674" x="3468688" y="4178300"/>
          <p14:tracePt t="46688" x="3479800" y="4178300"/>
          <p14:tracePt t="46691" x="3492500" y="4165600"/>
          <p14:tracePt t="46700" x="3503613" y="4165600"/>
          <p14:tracePt t="46706" x="3514725" y="4154488"/>
          <p14:tracePt t="46724" x="3525838" y="4143375"/>
          <p14:tracePt t="46725" x="3536950" y="4143375"/>
          <p14:tracePt t="46732" x="3549650" y="4132263"/>
          <p14:tracePt t="46738" x="3560763" y="4121150"/>
          <p14:tracePt t="46745" x="3578225" y="4108450"/>
          <p14:tracePt t="46755" x="3600450" y="4108450"/>
          <p14:tracePt t="46761" x="3611563" y="4108450"/>
          <p14:tracePt t="46769" x="3611563" y="4097338"/>
          <p14:tracePt t="46777" x="3622675" y="4097338"/>
          <p14:tracePt t="46788" x="3635375" y="4097338"/>
          <p14:tracePt t="46819" x="3646488" y="4097338"/>
          <p14:tracePt t="47323" x="3646488" y="4108450"/>
          <p14:tracePt t="47332" x="3646488" y="4132263"/>
          <p14:tracePt t="47339" x="3646488" y="4143375"/>
          <p14:tracePt t="47355" x="3646488" y="4165600"/>
          <p14:tracePt t="47363" x="3646488" y="4178300"/>
          <p14:tracePt t="47371" x="3646488" y="4189413"/>
          <p14:tracePt t="47394" x="3646488" y="4200525"/>
          <p14:tracePt t="47576" x="3646488" y="4211638"/>
          <p14:tracePt t="47609" x="3646488" y="4222750"/>
          <p14:tracePt t="47640" x="3635375" y="4235450"/>
          <p14:tracePt t="47703" x="3646488" y="4235450"/>
          <p14:tracePt t="47727" x="3646488" y="4222750"/>
          <p14:tracePt t="47738" x="3657600" y="4211638"/>
          <p14:tracePt t="47752" x="3668713" y="4200525"/>
          <p14:tracePt t="47758" x="3668713" y="4189413"/>
          <p14:tracePt t="47782" x="3679825" y="4189413"/>
          <p14:tracePt t="47814" x="3692525" y="4189413"/>
          <p14:tracePt t="47862" x="3692525" y="4178300"/>
          <p14:tracePt t="47885" x="3679825" y="4165600"/>
          <p14:tracePt t="47904" x="3679825" y="4154488"/>
          <p14:tracePt t="47918" x="3679825" y="4143375"/>
          <p14:tracePt t="47948" x="3679825" y="4132263"/>
          <p14:tracePt t="47957" x="3679825" y="4121150"/>
          <p14:tracePt t="47972" x="3679825" y="4108450"/>
          <p14:tracePt t="47988" x="3679825" y="4086225"/>
          <p14:tracePt t="47989" x="3679825" y="4075113"/>
          <p14:tracePt t="47998" x="3679825" y="4057650"/>
          <p14:tracePt t="48004" x="3679825" y="4046538"/>
          <p14:tracePt t="48021" x="3668713" y="4035425"/>
          <p14:tracePt t="48052" x="3657600" y="4035425"/>
          <p14:tracePt t="48068" x="3646488" y="4035425"/>
          <p14:tracePt t="48089" x="3635375" y="4035425"/>
          <p14:tracePt t="48099" x="3622675" y="4022725"/>
          <p14:tracePt t="48122" x="3611563" y="4022725"/>
          <p14:tracePt t="48132" x="3611563" y="4011613"/>
          <p14:tracePt t="48155" x="3600450" y="4011613"/>
          <p14:tracePt t="48194" x="3589338" y="4011613"/>
          <p14:tracePt t="48219" x="3578225" y="4011613"/>
          <p14:tracePt t="48281" x="3578225" y="4000500"/>
          <p14:tracePt t="48289" x="3578225" y="3978275"/>
          <p14:tracePt t="48303" x="3578225" y="3943350"/>
          <p14:tracePt t="48306" x="3578225" y="3897313"/>
          <p14:tracePt t="48315" x="3578225" y="3822700"/>
          <p14:tracePt t="48321" x="3578225" y="3732213"/>
          <p14:tracePt t="48334" x="3578225" y="3622675"/>
          <p14:tracePt t="48338" x="3578225" y="3492500"/>
          <p14:tracePt t="48355" x="3622675" y="3235325"/>
          <p14:tracePt t="48361" x="3646488" y="3092450"/>
          <p14:tracePt t="48369" x="3668713" y="3022600"/>
          <p14:tracePt t="48377" x="3703638" y="2903538"/>
          <p14:tracePt t="48389" x="3736975" y="2771775"/>
          <p14:tracePt t="48393" x="3778250" y="2692400"/>
          <p14:tracePt t="48566" x="3778250" y="2725738"/>
          <p14:tracePt t="48575" x="3789363" y="2760663"/>
          <p14:tracePt t="48588" x="3811588" y="2800350"/>
          <p14:tracePt t="48596" x="3822700" y="2835275"/>
          <p14:tracePt t="48607" x="3835400" y="2868613"/>
          <p14:tracePt t="48608" x="3857625" y="2914650"/>
          <p14:tracePt t="48616" x="3892550" y="2989263"/>
          <p14:tracePt t="48622" x="3943350" y="3068638"/>
          <p14:tracePt t="48637" x="4000500" y="3189288"/>
          <p14:tracePt t="48638" x="4057650" y="3314700"/>
          <p14:tracePt t="48645" x="4132263" y="3468688"/>
          <p14:tracePt t="48653" x="4189413" y="3646488"/>
          <p14:tracePt t="48661" x="4235450" y="3811588"/>
          <p14:tracePt t="48672" x="4246563" y="3989388"/>
          <p14:tracePt t="48677" x="4246563" y="4143375"/>
          <p14:tracePt t="48686" x="4246563" y="4297363"/>
          <p14:tracePt t="48693" x="4222750" y="4440238"/>
          <p14:tracePt t="48705" x="4143375" y="4578350"/>
          <p14:tracePt t="48709" x="4046538" y="4708525"/>
          <p14:tracePt t="48717" x="3943350" y="4829175"/>
          <p14:tracePt t="48724" x="3811588" y="4943475"/>
          <p14:tracePt t="48738" x="3668713" y="5051425"/>
          <p14:tracePt t="48742" x="3503613" y="5172075"/>
          <p14:tracePt t="48749" x="3336925" y="5264150"/>
          <p14:tracePt t="48756" x="3160713" y="5383213"/>
          <p14:tracePt t="48771" x="3006725" y="5475288"/>
          <p14:tracePt t="48774" x="2846388" y="5572125"/>
          <p14:tracePt t="48783" x="2771775" y="5594350"/>
          <p14:tracePt t="48788" x="2657475" y="5640388"/>
          <p14:tracePt t="48804" x="2549525" y="5675313"/>
          <p14:tracePt t="48805" x="2451100" y="5675313"/>
          <p14:tracePt t="48812" x="2314575" y="5675313"/>
          <p14:tracePt t="48820" x="2239963" y="5664200"/>
          <p14:tracePt t="48827" x="2171700" y="5583238"/>
          <p14:tracePt t="48839" x="2114550" y="5464175"/>
          <p14:tracePt t="48844" x="2017713" y="5218113"/>
          <p14:tracePt t="48853" x="2006600" y="5086350"/>
          <p14:tracePt t="48859" x="1982788" y="4886325"/>
          <p14:tracePt t="48872" x="1982788" y="4686300"/>
          <p14:tracePt t="48888" x="1982788" y="4464050"/>
          <p14:tracePt t="48889" x="1982788" y="4275138"/>
          <p14:tracePt t="48893" x="2017713" y="4108450"/>
          <p14:tracePt t="48899" x="2074863" y="3943350"/>
          <p14:tracePt t="48907" x="2136775" y="3800475"/>
          <p14:tracePt t="48922" x="2206625" y="3646488"/>
          <p14:tracePt t="48923" x="2274888" y="3503613"/>
          <p14:tracePt t="48932" x="2360613" y="3365500"/>
          <p14:tracePt t="48938" x="2439988" y="3246438"/>
          <p14:tracePt t="48954" x="2525713" y="3125788"/>
          <p14:tracePt t="48955" x="2606675" y="3011488"/>
          <p14:tracePt t="48962" x="2703513" y="2903538"/>
          <p14:tracePt t="48970" x="2794000" y="2811463"/>
          <p14:tracePt t="48978" x="2892425" y="2714625"/>
          <p14:tracePt t="48988" x="3006725" y="2646363"/>
          <p14:tracePt t="48994" x="3125788" y="2582863"/>
          <p14:tracePt t="49003" x="3257550" y="2549525"/>
          <p14:tracePt t="49010" x="3389313" y="2525713"/>
          <p14:tracePt t="49021" x="3549650" y="2525713"/>
          <p14:tracePt t="49026" x="3725863" y="2525713"/>
          <p14:tracePt t="49033" x="3925888" y="2525713"/>
          <p14:tracePt t="49041" x="4092575" y="2560638"/>
          <p14:tracePt t="49055" x="4178300" y="2582863"/>
          <p14:tracePt t="49059" x="4308475" y="2635250"/>
          <p14:tracePt t="49066" x="4400550" y="2692400"/>
          <p14:tracePt t="49073" x="4468813" y="2725738"/>
          <p14:tracePt t="49088" x="4508500" y="2749550"/>
          <p14:tracePt t="49089" x="4578350" y="2822575"/>
          <p14:tracePt t="49098" x="4600575" y="2857500"/>
          <p14:tracePt t="49104" x="4622800" y="2914650"/>
          <p14:tracePt t="49112" x="4635500" y="2971800"/>
          <p14:tracePt t="49122" x="4646613" y="3035300"/>
          <p14:tracePt t="49150" x="4646613" y="3165475"/>
          <p14:tracePt t="49154" x="4646613" y="3435350"/>
          <p14:tracePt t="49160" x="4646613" y="3543300"/>
          <p14:tracePt t="49170" x="4646613" y="3732213"/>
          <p14:tracePt t="49176" x="4646613" y="3789363"/>
          <p14:tracePt t="49188" x="4646613" y="3857625"/>
          <p14:tracePt t="49192" x="4646613" y="3954463"/>
          <p14:tracePt t="49203" x="4635500" y="4046538"/>
          <p14:tracePt t="49208" x="4600575" y="4189413"/>
          <p14:tracePt t="49222" x="4532313" y="4286250"/>
          <p14:tracePt t="49225" x="4378325" y="4440238"/>
          <p14:tracePt t="49237" x="4235450" y="4565650"/>
          <p14:tracePt t="49240" x="4132263" y="4629150"/>
          <p14:tracePt t="49255" x="3954463" y="4765675"/>
          <p14:tracePt t="49256" x="3789363" y="4908550"/>
          <p14:tracePt t="49265" x="3635375" y="5040313"/>
          <p14:tracePt t="49271" x="3578225" y="5108575"/>
          <p14:tracePt t="49279" x="3457575" y="5207000"/>
          <p14:tracePt t="49288" x="3349625" y="5297488"/>
          <p14:tracePt t="49295" x="3268663" y="5372100"/>
          <p14:tracePt t="49303" x="3182938" y="5429250"/>
          <p14:tracePt t="49311" x="3114675" y="5464175"/>
          <p14:tracePt t="49322" x="3046413" y="5497513"/>
          <p14:tracePt t="49327" x="2971800" y="5514975"/>
          <p14:tracePt t="49337" x="2903538" y="5514975"/>
          <p14:tracePt t="49342" x="2782888" y="5514975"/>
          <p14:tracePt t="49355" x="2714625" y="5486400"/>
          <p14:tracePt t="49358" x="2628900" y="5418138"/>
          <p14:tracePt t="49369" x="2549525" y="5337175"/>
          <p14:tracePt t="49374" x="2514600" y="5286375"/>
          <p14:tracePt t="49388" x="2439988" y="5183188"/>
          <p14:tracePt t="49392" x="2393950" y="5097463"/>
          <p14:tracePt t="49408" x="2325688" y="4921250"/>
          <p14:tracePt t="49416" x="2314575" y="4851400"/>
          <p14:tracePt t="49422" x="2292350" y="4765675"/>
          <p14:tracePt t="49429" x="2274888" y="4697413"/>
          <p14:tracePt t="49441" x="2274888" y="4629150"/>
          <p14:tracePt t="49448" x="2263775" y="4554538"/>
          <p14:tracePt t="49454" x="2263775" y="4486275"/>
          <p14:tracePt t="49461" x="2263775" y="4400550"/>
          <p14:tracePt t="49471" x="2263775" y="4332288"/>
          <p14:tracePt t="49477" x="2263775" y="4251325"/>
          <p14:tracePt t="49487" x="2263775" y="4165600"/>
          <p14:tracePt t="49492" x="2274888" y="4086225"/>
          <p14:tracePt t="49505" x="2314575" y="4011613"/>
          <p14:tracePt t="49509" x="2336800" y="3943350"/>
          <p14:tracePt t="49520" x="2371725" y="3868738"/>
          <p14:tracePt t="49524" x="2417763" y="3811588"/>
          <p14:tracePt t="49538" x="2479675" y="3754438"/>
          <p14:tracePt t="49541" x="2536825" y="3679825"/>
          <p14:tracePt t="49555" x="2593975" y="3622675"/>
          <p14:tracePt t="49557" x="2657475" y="3578225"/>
          <p14:tracePt t="49572" x="2725738" y="3532188"/>
          <p14:tracePt t="49575" x="2794000" y="3479800"/>
          <p14:tracePt t="49586" x="2857500" y="3457575"/>
          <p14:tracePt t="49589" x="2914650" y="3422650"/>
          <p14:tracePt t="49604" x="2982913" y="3400425"/>
          <p14:tracePt t="49605" x="3035300" y="3389313"/>
          <p14:tracePt t="49611" x="3092450" y="3378200"/>
          <p14:tracePt t="49620" x="3136900" y="3378200"/>
          <p14:tracePt t="49627" x="3194050" y="3378200"/>
          <p14:tracePt t="49638" x="3257550" y="3378200"/>
          <p14:tracePt t="49643" x="3303588" y="3389313"/>
          <p14:tracePt t="49653" x="3325813" y="3400425"/>
          <p14:tracePt t="49659" x="3360738" y="3411538"/>
          <p14:tracePt t="49673" x="3400425" y="3435350"/>
          <p14:tracePt t="49686" x="3435350" y="3468688"/>
          <p14:tracePt t="49691" x="3446463" y="3479800"/>
          <p14:tracePt t="49705" x="3446463" y="3492500"/>
          <p14:tracePt t="49706" x="3446463" y="3514725"/>
          <p14:tracePt t="49716" x="3446463" y="3532188"/>
          <p14:tracePt t="49912" x="3446463" y="3543300"/>
          <p14:tracePt t="49921" x="3446463" y="3565525"/>
          <p14:tracePt t="49928" x="3446463" y="3589338"/>
          <p14:tracePt t="49940" x="3446463" y="3622675"/>
          <p14:tracePt t="49944" x="3446463" y="3657600"/>
          <p14:tracePt t="49953" x="3446463" y="3692525"/>
          <p14:tracePt t="49960" x="3435350" y="3743325"/>
          <p14:tracePt t="49972" x="3422650" y="3765550"/>
          <p14:tracePt t="49977" x="3411538" y="3800475"/>
          <p14:tracePt t="49987" x="3400425" y="3835400"/>
          <p14:tracePt t="49992" x="3389313" y="3868738"/>
          <p14:tracePt t="50005" x="3371850" y="3897313"/>
          <p14:tracePt t="50009" x="3360738" y="3921125"/>
          <p14:tracePt t="50020" x="3349625" y="3932238"/>
          <p14:tracePt t="50024" x="3336925" y="3943350"/>
          <p14:tracePt t="50038" x="3325813" y="3943350"/>
          <p14:tracePt t="50040" x="3314700" y="3954463"/>
          <p14:tracePt t="50054" x="3314700" y="3965575"/>
          <p14:tracePt t="50071" x="3303588" y="3965575"/>
          <p14:tracePt t="50316" x="3257550" y="3965575"/>
          <p14:tracePt t="50324" x="3149600" y="3965575"/>
          <p14:tracePt t="50338" x="3046413" y="3943350"/>
          <p14:tracePt t="50341" x="2925763" y="3908425"/>
          <p14:tracePt t="50349" x="2879725" y="3886200"/>
          <p14:tracePt t="50356" x="2782888" y="3846513"/>
          <p14:tracePt t="50371" x="2703513" y="3811588"/>
          <p14:tracePt t="50372" x="2617788" y="3754438"/>
          <p14:tracePt t="50379" x="2571750" y="3721100"/>
          <p14:tracePt t="50387" x="2549525" y="3668713"/>
          <p14:tracePt t="50405" x="2503488" y="3479800"/>
          <p14:tracePt t="50411" x="2503488" y="3389313"/>
          <p14:tracePt t="50420" x="2514600" y="3257550"/>
          <p14:tracePt t="50427" x="2571750" y="3103563"/>
          <p14:tracePt t="50438" x="2640013" y="2925763"/>
          <p14:tracePt t="50443" x="2736850" y="2760663"/>
          <p14:tracePt t="50451" x="2846388" y="2606675"/>
          <p14:tracePt t="50459" x="2949575" y="2468563"/>
          <p14:tracePt t="50473" x="3057525" y="2349500"/>
          <p14:tracePt t="50476" x="3114675" y="2292350"/>
          <p14:tracePt t="50483" x="3279775" y="2149475"/>
          <p14:tracePt t="50490" x="3411538" y="2079625"/>
          <p14:tracePt t="50505" x="3457575" y="2051050"/>
          <p14:tracePt t="50506" x="3560763" y="2017713"/>
          <p14:tracePt t="50516" x="3646488" y="1993900"/>
          <p14:tracePt t="50522" x="3725863" y="1982788"/>
          <p14:tracePt t="50537" x="3765550" y="1971675"/>
          <p14:tracePt t="50539" x="3822700" y="1971675"/>
          <p14:tracePt t="50545" x="3868738" y="1960563"/>
          <p14:tracePt t="50554" x="3914775" y="1960563"/>
          <p14:tracePt t="51915" x="3914775" y="1982788"/>
          <p14:tracePt t="51923" x="3914775" y="2017713"/>
          <p14:tracePt t="51933" x="3914775" y="2079625"/>
          <p14:tracePt t="51939" x="3914775" y="2160588"/>
          <p14:tracePt t="51955" x="3914775" y="2217738"/>
          <p14:tracePt t="51957" x="3892550" y="2303463"/>
          <p14:tracePt t="51965" x="3892550" y="2393950"/>
          <p14:tracePt t="51972" x="3879850" y="2492375"/>
          <p14:tracePt t="51979" x="3857625" y="2560638"/>
          <p14:tracePt t="51989" x="3846513" y="2635250"/>
          <p14:tracePt t="51994" x="3835400" y="2668588"/>
          <p14:tracePt t="52005" x="3835400" y="2703513"/>
          <p14:tracePt t="52010" x="3822700" y="2736850"/>
          <p14:tracePt t="52022" x="3811588" y="2760663"/>
          <p14:tracePt t="52027" x="3811588" y="2771775"/>
          <p14:tracePt t="52039" x="3800475" y="2782888"/>
          <p14:tracePt t="52058" x="3789363" y="2782888"/>
          <p14:tracePt t="52081" x="3789363" y="2771775"/>
          <p14:tracePt t="52089" x="3789363" y="2749550"/>
          <p14:tracePt t="52105" x="3789363" y="2714625"/>
          <p14:tracePt t="52248" x="3789363" y="2749550"/>
          <p14:tracePt t="52256" x="3789363" y="2782888"/>
          <p14:tracePt t="52268" x="3778250" y="2822575"/>
          <p14:tracePt t="52273" x="3754438" y="2879725"/>
          <p14:tracePt t="52281" x="3725863" y="2925763"/>
          <p14:tracePt t="52289" x="3703638" y="2989263"/>
          <p14:tracePt t="52295" x="3679825" y="3057525"/>
          <p14:tracePt t="52306" x="3646488" y="3125788"/>
          <p14:tracePt t="52311" x="3622675" y="3189288"/>
          <p14:tracePt t="52322" x="3611563" y="3257550"/>
          <p14:tracePt t="52327" x="3589338" y="3303588"/>
          <p14:tracePt t="52342" x="3578225" y="3343275"/>
          <p14:tracePt t="52343" x="3578225" y="3378200"/>
          <p14:tracePt t="52350" x="3560763" y="3411538"/>
          <p14:tracePt t="52358" x="3549650" y="3446463"/>
          <p14:tracePt t="52372" x="3549650" y="3457575"/>
          <p14:tracePt t="52377" x="3549650" y="3479800"/>
          <p14:tracePt t="52383" x="3536950" y="3479800"/>
          <p14:tracePt t="52390" x="3536950" y="3492500"/>
          <p14:tracePt t="52620" x="3536950" y="3503613"/>
          <p14:tracePt t="52628" x="3536950" y="3543300"/>
          <p14:tracePt t="52636" x="3514725" y="3611563"/>
          <p14:tracePt t="52644" x="3492500" y="3721100"/>
          <p14:tracePt t="52656" x="3457575" y="3835400"/>
          <p14:tracePt t="52660" x="3411538" y="3989388"/>
          <p14:tracePt t="52667" x="3360738" y="4178300"/>
          <p14:tracePt t="52675" x="3314700" y="4354513"/>
          <p14:tracePt t="52687" x="3268663" y="4554538"/>
          <p14:tracePt t="52691" x="3235325" y="4765675"/>
          <p14:tracePt t="52699" x="3182938" y="4972050"/>
          <p14:tracePt t="52707" x="3171825" y="5051425"/>
          <p14:tracePt t="52722" x="3160713" y="5218113"/>
          <p14:tracePt t="52724" x="3136900" y="5337175"/>
          <p14:tracePt t="52733" x="3125788" y="5451475"/>
          <p14:tracePt t="52740" x="3125788" y="5486400"/>
          <p14:tracePt t="52753" x="3125788" y="5549900"/>
          <p14:tracePt t="52756" x="3125788" y="5594350"/>
          <p14:tracePt t="52762" x="3125788" y="5618163"/>
          <p14:tracePt t="52773" x="3125788" y="5629275"/>
          <p14:tracePt t="52952" x="3125788" y="5640388"/>
          <p14:tracePt t="52960" x="3114675" y="5703888"/>
          <p14:tracePt t="52968" x="3092450" y="5772150"/>
          <p14:tracePt t="52976" x="3068638" y="5892800"/>
          <p14:tracePt t="52987" x="3046413" y="6018213"/>
          <p14:tracePt t="52992" x="3022600" y="6183313"/>
          <p14:tracePt t="53000" x="3006725" y="6361113"/>
          <p14:tracePt t="53008" x="2994025" y="6457950"/>
          <p14:tracePt t="53020" x="2971800" y="6600825"/>
          <p14:tracePt t="53025" x="2960688" y="6646863"/>
          <p14:tracePt t="53032" x="2949575" y="6737350"/>
          <p14:tracePt t="53040" x="2949575" y="6800850"/>
          <p14:tracePt t="53054" x="2936875" y="6835775"/>
          <p14:tracePt t="53088" x="2914650" y="6835775"/>
          <p14:tracePt t="53095" x="2914650" y="6789738"/>
          <p14:tracePt t="53103" x="2914650" y="6726238"/>
          <p14:tracePt t="53111" x="2914650" y="6692900"/>
          <p14:tracePt t="53120" x="2914650" y="6646863"/>
          <p14:tracePt t="53127" x="2914650" y="6600825"/>
          <p14:tracePt t="53134" x="2914650" y="6561138"/>
          <p14:tracePt t="53150" x="2914650" y="6526213"/>
          <p14:tracePt t="53159" x="2914650" y="6515100"/>
          <p14:tracePt t="53170" x="2914650" y="6503988"/>
          <p14:tracePt t="53174" x="2914650" y="6480175"/>
          <p14:tracePt t="53182" x="2903538" y="6480175"/>
          <p14:tracePt t="53190" x="2879725" y="6457950"/>
          <p14:tracePt t="53204" x="2857500" y="6435725"/>
          <p14:tracePt t="53209" x="2817813" y="6394450"/>
          <p14:tracePt t="53215" x="2782888" y="6361113"/>
          <p14:tracePt t="53223" x="2771775" y="6350000"/>
          <p14:tracePt t="53236" x="2749550" y="6315075"/>
          <p14:tracePt t="53239" x="2725738" y="6292850"/>
          <p14:tracePt t="53245" x="2714625" y="6280150"/>
          <p14:tracePt t="53253" x="2714625" y="6269038"/>
          <p14:tracePt t="53261" x="2703513" y="6257925"/>
          <p14:tracePt t="53274" x="2703513" y="6246813"/>
          <p14:tracePt t="53292" x="2703513" y="6235700"/>
          <p14:tracePt t="53304" x="2692400" y="6235700"/>
          <p14:tracePt t="53309" x="2692400" y="6218238"/>
          <p14:tracePt t="53316" x="2692400" y="6207125"/>
          <p14:tracePt t="53337" x="2692400" y="6183313"/>
          <p14:tracePt t="53341" x="2692400" y="6172200"/>
          <p14:tracePt t="53530" x="2703513" y="6161088"/>
          <p14:tracePt t="53539" x="2725738" y="6137275"/>
          <p14:tracePt t="53549" x="2760663" y="6115050"/>
          <p14:tracePt t="53554" x="2794000" y="6092825"/>
          <p14:tracePt t="53562" x="2846388" y="6069013"/>
          <p14:tracePt t="53571" x="2892425" y="6018213"/>
          <p14:tracePt t="53578" x="2936875" y="5983288"/>
          <p14:tracePt t="53585" x="2982913" y="5949950"/>
          <p14:tracePt t="53594" x="3022600" y="5903913"/>
          <p14:tracePt t="53604" x="3057525" y="5851525"/>
          <p14:tracePt t="53610" x="3079750" y="5840413"/>
          <p14:tracePt t="53617" x="3103563" y="5807075"/>
          <p14:tracePt t="53625" x="3114675" y="5783263"/>
          <p14:tracePt t="53638" x="3125788" y="5761038"/>
          <p14:tracePt t="53643" x="3136900" y="5737225"/>
          <p14:tracePt t="53649" x="3136900" y="5726113"/>
          <p14:tracePt t="53657" x="3149600" y="5715000"/>
          <p14:tracePt t="53671" x="3149600" y="5675313"/>
          <p14:tracePt t="53674" x="3149600" y="5640388"/>
          <p14:tracePt t="53690" x="3149600" y="5526088"/>
          <p14:tracePt t="53698" x="3149600" y="5429250"/>
          <p14:tracePt t="53705" x="3136900" y="5308600"/>
          <p14:tracePt t="53712" x="3125788" y="5172075"/>
          <p14:tracePt t="53723" x="3125788" y="5018088"/>
          <p14:tracePt t="53728" x="3125788" y="4864100"/>
          <p14:tracePt t="53736" x="3125788" y="4794250"/>
          <p14:tracePt t="53744" x="3149600" y="4664075"/>
          <p14:tracePt t="53755" x="3182938" y="4565650"/>
          <p14:tracePt t="53760" x="3211513" y="4532313"/>
          <p14:tracePt t="53958" x="3211513" y="4508500"/>
          <p14:tracePt t="53966" x="3211513" y="4475163"/>
          <p14:tracePt t="53974" x="3222625" y="4429125"/>
          <p14:tracePt t="53987" x="3235325" y="4389438"/>
          <p14:tracePt t="53992" x="3235325" y="4365625"/>
          <p14:tracePt t="53999" x="3246438" y="4321175"/>
          <p14:tracePt t="54007" x="3268663" y="4286250"/>
          <p14:tracePt t="54020" x="3268663" y="4264025"/>
          <p14:tracePt t="54023" x="3279775" y="4235450"/>
          <p14:tracePt t="54029" x="3279775" y="4222750"/>
          <p14:tracePt t="54041" x="3292475" y="4211638"/>
          <p14:tracePt t="54108" x="3279775" y="4222750"/>
          <p14:tracePt t="54124" x="3268663" y="4235450"/>
          <p14:tracePt t="54138" x="3257550" y="4251325"/>
          <p14:tracePt t="54142" x="3246438" y="4251325"/>
          <p14:tracePt t="54149" x="3235325" y="4264025"/>
          <p14:tracePt t="54170" x="3222625" y="4264025"/>
          <p14:tracePt t="54173" x="3211513" y="4264025"/>
          <p14:tracePt t="54187" x="3194050" y="4264025"/>
          <p14:tracePt t="54195" x="3182938" y="4235450"/>
          <p14:tracePt t="54204" x="3171825" y="4211638"/>
          <p14:tracePt t="54211" x="3160713" y="4178300"/>
          <p14:tracePt t="54227" x="3149600" y="4154488"/>
          <p14:tracePt t="54228" x="3136900" y="4121150"/>
          <p14:tracePt t="54235" x="3125788" y="4097338"/>
          <p14:tracePt t="54243" x="3114675" y="4075113"/>
          <p14:tracePt t="54255" x="3103563" y="4046538"/>
          <p14:tracePt t="54259" x="3103563" y="4022725"/>
          <p14:tracePt t="54266" x="3103563" y="4011613"/>
          <p14:tracePt t="54275" x="3092450" y="3989388"/>
          <p14:tracePt t="54288" x="3092450" y="3978275"/>
          <p14:tracePt t="54291" x="3092450" y="3965575"/>
          <p14:tracePt t="54299" x="3092450" y="3954463"/>
          <p14:tracePt t="54321" x="3103563" y="3943350"/>
          <p14:tracePt t="54325" x="3125788" y="3932238"/>
          <p14:tracePt t="54333" x="3149600" y="3921125"/>
          <p14:tracePt t="54341" x="3182938" y="3908425"/>
          <p14:tracePt t="54353" x="3235325" y="3908425"/>
          <p14:tracePt t="54354" x="3268663" y="3908425"/>
          <p14:tracePt t="54361" x="3336925" y="3908425"/>
          <p14:tracePt t="54369" x="3400425" y="3908425"/>
          <p14:tracePt t="54377" x="3468688" y="3908425"/>
          <p14:tracePt t="54387" x="3525838" y="3932238"/>
          <p14:tracePt t="54394" x="3600450" y="3965575"/>
          <p14:tracePt t="54401" x="3622675" y="3978275"/>
          <p14:tracePt t="54409" x="3657600" y="4000500"/>
          <p14:tracePt t="54421" x="3692525" y="4011613"/>
          <p14:tracePt t="54425" x="3703638" y="4035425"/>
          <p14:tracePt t="54433" x="3714750" y="4057650"/>
          <p14:tracePt t="54441" x="3714750" y="4075113"/>
          <p14:tracePt t="54454" x="3714750" y="4086225"/>
          <p14:tracePt t="54458" x="3657600" y="4108450"/>
          <p14:tracePt t="54466" x="3611563" y="4121150"/>
          <p14:tracePt t="54474" x="3525838" y="4132263"/>
          <p14:tracePt t="54491" x="3349625" y="4165600"/>
          <p14:tracePt t="54503" x="3257550" y="4165600"/>
          <p14:tracePt t="54507" x="3160713" y="4178300"/>
          <p14:tracePt t="54512" x="3136900" y="4178300"/>
          <p14:tracePt t="54524" x="3092450" y="4178300"/>
          <p14:tracePt t="54528" x="3057525" y="4178300"/>
          <p14:tracePt t="54541" x="3006725" y="4178300"/>
          <p14:tracePt t="54557" x="3006725" y="4165600"/>
          <p14:tracePt t="54560" x="3006725" y="4154488"/>
          <p14:tracePt t="54575" x="3022600" y="4132263"/>
          <p14:tracePt t="54576" x="3035300" y="4121150"/>
          <p14:tracePt t="54694" x="3035300" y="4143375"/>
          <p14:tracePt t="54702" x="3006725" y="4222750"/>
          <p14:tracePt t="54710" x="2994025" y="4332288"/>
          <p14:tracePt t="54720" x="2982913" y="4411663"/>
          <p14:tracePt t="54726" x="2971800" y="4508500"/>
          <p14:tracePt t="54734" x="2960688" y="4589463"/>
          <p14:tracePt t="54741" x="2949575" y="4778375"/>
          <p14:tracePt t="54756" x="2925763" y="4954588"/>
          <p14:tracePt t="54761" x="2914650" y="5149850"/>
          <p14:tracePt t="54775" x="2903538" y="5572125"/>
          <p14:tracePt t="54787" x="2903538" y="5794375"/>
          <p14:tracePt t="54791" x="2903538" y="5994400"/>
          <p14:tracePt t="54799" x="2903538" y="6183313"/>
          <p14:tracePt t="54808" x="2903538" y="6257925"/>
          <p14:tracePt t="54813" x="2903538" y="6394450"/>
          <p14:tracePt t="54824" x="2903538" y="6457950"/>
          <p14:tracePt t="54829" x="2903538" y="6526213"/>
          <p14:tracePt t="54842" x="2903538" y="6583363"/>
          <p14:tracePt t="54845" x="2914650" y="6635750"/>
          <p14:tracePt t="55090" x="2892425" y="6635750"/>
          <p14:tracePt t="55099" x="2868613" y="6635750"/>
          <p14:tracePt t="55106" x="2846388" y="6635750"/>
          <p14:tracePt t="55120" x="2817813" y="6623050"/>
          <p14:tracePt t="55124" x="2782888" y="6600825"/>
          <p14:tracePt t="55131" x="2760663" y="6572250"/>
          <p14:tracePt t="55142" x="2736850" y="6550025"/>
          <p14:tracePt t="55146" x="2714625" y="6515100"/>
          <p14:tracePt t="55158" x="2679700" y="6469063"/>
          <p14:tracePt t="55162" x="2668588" y="6411913"/>
          <p14:tracePt t="55175" x="2640013" y="6350000"/>
          <p14:tracePt t="55178" x="2628900" y="6292850"/>
          <p14:tracePt t="55193" x="2628900" y="6269038"/>
          <p14:tracePt t="55195" x="2617788" y="6218238"/>
          <p14:tracePt t="55201" x="2606675" y="6183313"/>
          <p14:tracePt t="55209" x="2606675" y="6149975"/>
          <p14:tracePt t="55222" x="2593975" y="6126163"/>
          <p14:tracePt t="55228" x="2593975" y="6115050"/>
          <p14:tracePt t="55233" x="2593975" y="6103938"/>
          <p14:tracePt t="55478" x="2593975" y="6092825"/>
          <p14:tracePt t="55486" x="2606675" y="6080125"/>
          <p14:tracePt t="55494" x="2617788" y="6057900"/>
          <p14:tracePt t="55504" x="2628900" y="6057900"/>
          <p14:tracePt t="55510" x="2640013" y="6029325"/>
          <p14:tracePt t="55517" x="2657475" y="6029325"/>
          <p14:tracePt t="55525" x="2668588" y="6018213"/>
          <p14:tracePt t="55537" x="2679700" y="6018213"/>
          <p14:tracePt t="55558" x="2692400" y="6007100"/>
          <p14:tracePt t="55668" x="2692400" y="6018213"/>
          <p14:tracePt t="55683" x="2703513" y="6018213"/>
          <p14:tracePt t="55723" x="2714625" y="6018213"/>
          <p14:tracePt t="55747" x="2725738" y="6018213"/>
          <p14:tracePt t="55769" x="2736850" y="6018213"/>
          <p14:tracePt t="55779" x="2749550" y="6018213"/>
          <p14:tracePt t="55786" x="2760663" y="6018213"/>
          <p14:tracePt t="55804" x="2771775" y="6018213"/>
          <p14:tracePt t="55810" x="2782888" y="6007100"/>
          <p14:tracePt t="55828" x="2794000" y="6007100"/>
          <p14:tracePt t="55834" x="2806700" y="6007100"/>
          <p14:tracePt t="55843" x="2817813" y="6007100"/>
          <p14:tracePt t="55855" x="2828925" y="6007100"/>
          <p14:tracePt t="55861" x="2846388" y="6007100"/>
          <p14:tracePt t="55875" x="2857500" y="6007100"/>
          <p14:tracePt t="55888" x="2868613" y="6007100"/>
          <p14:tracePt t="55891" x="2879725" y="6007100"/>
          <p14:tracePt t="55899" x="2892425" y="6007100"/>
          <p14:tracePt t="55909" x="2903538" y="6007100"/>
          <p14:tracePt t="55921" x="2914650" y="6007100"/>
          <p14:tracePt t="55922" x="2925763" y="6007100"/>
          <p14:tracePt t="55937" x="2936875" y="6007100"/>
          <p14:tracePt t="55954" x="2949575" y="6007100"/>
          <p14:tracePt t="55977" x="2960688" y="6007100"/>
          <p14:tracePt t="55993" x="2971800" y="6007100"/>
          <p14:tracePt t="56009" x="2982913" y="6007100"/>
          <p14:tracePt t="56040" x="2994025" y="6007100"/>
          <p14:tracePt t="56348" x="3006725" y="6007100"/>
          <p14:tracePt t="56362" x="3006725" y="5994400"/>
          <p14:tracePt t="56366" x="3006725" y="5983288"/>
          <p14:tracePt t="56376" x="3022600" y="5972175"/>
          <p14:tracePt t="56388" x="3035300" y="5961063"/>
          <p14:tracePt t="56389" x="3046413" y="5949950"/>
          <p14:tracePt t="56398" x="3057525" y="5937250"/>
          <p14:tracePt t="56404" x="3068638" y="5926138"/>
          <p14:tracePt t="56412" x="3079750" y="5915025"/>
          <p14:tracePt t="56428" x="3092450" y="5903913"/>
          <p14:tracePt t="56443" x="3103563" y="5903913"/>
          <p14:tracePt t="56455" x="3103563" y="5892800"/>
          <p14:tracePt t="56475" x="3114675" y="5892800"/>
          <p14:tracePt t="56519" x="3114675" y="5903913"/>
          <p14:tracePt t="56523" x="3125788" y="5903913"/>
          <p14:tracePt t="56720" x="3125788" y="5915025"/>
          <p14:tracePt t="56729" x="3114675" y="5926138"/>
          <p14:tracePt t="56737" x="3114675" y="5937250"/>
          <p14:tracePt t="56744" x="3103563" y="5937250"/>
          <p14:tracePt t="56754" x="3092450" y="5949950"/>
          <p14:tracePt t="56761" x="3068638" y="5961063"/>
          <p14:tracePt t="56768" x="3057525" y="5972175"/>
          <p14:tracePt t="56776" x="3035300" y="5972175"/>
          <p14:tracePt t="56787" x="3006725" y="5983288"/>
          <p14:tracePt t="56793" x="2982913" y="5994400"/>
          <p14:tracePt t="56800" x="2971800" y="6007100"/>
          <p14:tracePt t="56809" x="2949575" y="6018213"/>
          <p14:tracePt t="56821" x="2925763" y="6029325"/>
          <p14:tracePt t="56827" x="2914650" y="6040438"/>
          <p14:tracePt t="56833" x="2903538" y="6057900"/>
          <p14:tracePt t="56840" x="2892425" y="6080125"/>
          <p14:tracePt t="56855" x="2879725" y="6080125"/>
          <p14:tracePt t="56856" x="2868613" y="6092825"/>
          <p14:tracePt t="56866" x="2868613" y="6103938"/>
          <p14:tracePt t="56879" x="2857500" y="6103938"/>
          <p14:tracePt t="56894" x="2857500" y="6115050"/>
          <p14:tracePt t="57124" x="2868613" y="6103938"/>
          <p14:tracePt t="57152" x="2879725" y="6092825"/>
          <p14:tracePt t="57171" x="2892425" y="6092825"/>
          <p14:tracePt t="57188" x="2903538" y="6092825"/>
          <p14:tracePt t="57251" x="2914650" y="6092825"/>
          <p14:tracePt t="57267" x="2914650" y="6080125"/>
          <p14:tracePt t="57276" x="2925763" y="6080125"/>
          <p14:tracePt t="57287" x="2925763" y="6069013"/>
          <p14:tracePt t="57291" x="2936875" y="6057900"/>
          <p14:tracePt t="57299" x="2949575" y="6040438"/>
          <p14:tracePt t="57307" x="2960688" y="6029325"/>
          <p14:tracePt t="57320" x="2971800" y="5994400"/>
          <p14:tracePt t="57324" x="2982913" y="5972175"/>
          <p14:tracePt t="57332" x="2994025" y="5937250"/>
          <p14:tracePt t="57338" x="2994025" y="5892800"/>
          <p14:tracePt t="57346" x="3006725" y="5829300"/>
          <p14:tracePt t="57356" x="3006725" y="5761038"/>
          <p14:tracePt t="57362" x="3006725" y="5675313"/>
          <p14:tracePt t="57370" x="3006725" y="5526088"/>
          <p14:tracePt t="57378" x="3006725" y="5418138"/>
          <p14:tracePt t="57387" x="3006725" y="5275263"/>
          <p14:tracePt t="57394" x="3006725" y="5132388"/>
          <p14:tracePt t="57402" x="3006725" y="4994275"/>
          <p14:tracePt t="57410" x="3006725" y="4921250"/>
          <p14:tracePt t="57421" x="3006725" y="4806950"/>
          <p14:tracePt t="57436" x="3006725" y="4697413"/>
          <p14:tracePt t="57438" x="3022600" y="4664075"/>
          <p14:tracePt t="57443" x="3022600" y="4606925"/>
          <p14:tracePt t="57449" x="3035300" y="4554538"/>
          <p14:tracePt t="57623" x="3035300" y="4532313"/>
          <p14:tracePt t="57632" x="3035300" y="4497388"/>
          <p14:tracePt t="57639" x="3035300" y="4440238"/>
          <p14:tracePt t="57652" x="3035300" y="4389438"/>
          <p14:tracePt t="57656" x="3035300" y="4332288"/>
          <p14:tracePt t="57665" x="3035300" y="4275138"/>
          <p14:tracePt t="57671" x="3035300" y="4211638"/>
          <p14:tracePt t="57679" x="3035300" y="4154488"/>
          <p14:tracePt t="57687" x="3035300" y="4097338"/>
          <p14:tracePt t="57703" x="3035300" y="4057650"/>
          <p14:tracePt t="57706" x="3035300" y="4022725"/>
          <p14:tracePt t="57711" x="3035300" y="3978275"/>
          <p14:tracePt t="57718" x="3035300" y="3943350"/>
          <p14:tracePt t="57728" x="3035300" y="3921125"/>
          <p14:tracePt t="57739" x="3035300" y="3886200"/>
          <p14:tracePt t="57744" x="3035300" y="3857625"/>
          <p14:tracePt t="57750" x="3035300" y="3846513"/>
          <p14:tracePt t="57760" x="3035300" y="3822700"/>
          <p14:tracePt t="57771" x="3035300" y="3811588"/>
          <p14:tracePt t="57777" x="3035300" y="3789363"/>
          <p14:tracePt t="57783" x="3035300" y="3778250"/>
          <p14:tracePt t="57794" x="3035300" y="3754438"/>
          <p14:tracePt t="57804" x="3046413" y="3743325"/>
          <p14:tracePt t="57810" x="3046413" y="3732213"/>
          <p14:tracePt t="57816" x="3046413" y="3721100"/>
          <p14:tracePt t="57838" x="3046413" y="3708400"/>
          <p14:tracePt t="57845" x="3057525" y="3708400"/>
          <p14:tracePt t="57877" x="3068638" y="3708400"/>
          <p14:tracePt t="57902" x="3079750" y="3708400"/>
          <p14:tracePt t="57908" x="3079750" y="3721100"/>
          <p14:tracePt t="57936" x="3079750" y="3732213"/>
          <p14:tracePt t="57940" x="3079750" y="3754438"/>
          <p14:tracePt t="57949" x="3079750" y="3789363"/>
          <p14:tracePt t="57956" x="3079750" y="3822700"/>
          <p14:tracePt t="57967" x="3079750" y="3857625"/>
          <p14:tracePt t="57977" x="3079750" y="3921125"/>
          <p14:tracePt t="57988" x="3068638" y="3978275"/>
          <p14:tracePt t="57989" x="3057525" y="4022725"/>
          <p14:tracePt t="57996" x="3057525" y="4046538"/>
          <p14:tracePt t="58003" x="3046413" y="4086225"/>
          <p14:tracePt t="58011" x="3035300" y="4121150"/>
          <p14:tracePt t="58021" x="3022600" y="4143375"/>
          <p14:tracePt t="58028" x="3006725" y="4165600"/>
          <p14:tracePt t="58035" x="3006725" y="4189413"/>
          <p14:tracePt t="58044" x="2994025" y="4200525"/>
          <p14:tracePt t="58055" x="2994025" y="4222750"/>
          <p14:tracePt t="58061" x="2994025" y="4235450"/>
          <p14:tracePt t="58067" x="2982913" y="4251325"/>
          <p14:tracePt t="58077" x="2982913" y="4275138"/>
          <p14:tracePt t="58088" x="2982913" y="4286250"/>
          <p14:tracePt t="58094" x="2982913" y="4308475"/>
          <p14:tracePt t="58099" x="2971800" y="4332288"/>
          <p14:tracePt t="58110" x="2971800" y="4354513"/>
          <p14:tracePt t="58120" x="2971800" y="4378325"/>
          <p14:tracePt t="58127" x="2971800" y="4400550"/>
          <p14:tracePt t="58132" x="2960688" y="4440238"/>
          <p14:tracePt t="58145" x="2960688" y="4464050"/>
          <p14:tracePt t="58146" x="2960688" y="4486275"/>
          <p14:tracePt t="58155" x="2960688" y="4508500"/>
          <p14:tracePt t="58161" x="2960688" y="4532313"/>
          <p14:tracePt t="58169" x="2960688" y="4554538"/>
          <p14:tracePt t="58178" x="2960688" y="4565650"/>
          <p14:tracePt t="58187" x="2960688" y="4589463"/>
          <p14:tracePt t="58195" x="2960688" y="4606925"/>
          <p14:tracePt t="58201" x="2960688" y="4618038"/>
          <p14:tracePt t="58211" x="2960688" y="4629150"/>
          <p14:tracePt t="58220" x="2960688" y="4651375"/>
          <p14:tracePt t="58238" x="2960688" y="4664075"/>
          <p14:tracePt t="58239" x="2949575" y="4686300"/>
          <p14:tracePt t="58244" x="2949575" y="4697413"/>
          <p14:tracePt t="58249" x="2949575" y="4721225"/>
          <p14:tracePt t="58257" x="2949575" y="4732338"/>
          <p14:tracePt t="58270" x="2936875" y="4754563"/>
          <p14:tracePt t="58274" x="2936875" y="4765675"/>
          <p14:tracePt t="58288" x="2936875" y="4778375"/>
          <p14:tracePt t="58303" x="2936875" y="4794250"/>
          <p14:tracePt t="58328" x="2936875" y="4806950"/>
          <p14:tracePt t="58338" x="2925763" y="4806950"/>
          <p14:tracePt t="58344" x="2925763" y="4818063"/>
          <p14:tracePt t="58352" x="2925763" y="4829175"/>
          <p14:tracePt t="58361" x="2925763" y="4840288"/>
          <p14:tracePt t="58371" x="2925763" y="4864100"/>
          <p14:tracePt t="58377" x="2925763" y="4875213"/>
          <p14:tracePt t="58391" x="2914650" y="4886325"/>
          <p14:tracePt t="58404" x="2914650" y="4897438"/>
          <p14:tracePt t="58407" x="2914650" y="4908550"/>
          <p14:tracePt t="58416" x="2914650" y="4921250"/>
          <p14:tracePt t="58423" x="2914650" y="4932363"/>
          <p14:tracePt t="58437" x="2914650" y="4943475"/>
          <p14:tracePt t="58440" x="2914650" y="4954588"/>
          <p14:tracePt t="58448" x="2914650" y="4983163"/>
          <p14:tracePt t="58454" x="2914650" y="4994275"/>
          <p14:tracePt t="58462" x="2914650" y="5018088"/>
          <p14:tracePt t="58478" x="2914650" y="5029200"/>
          <p14:tracePt t="58486" x="2914650" y="5040313"/>
          <p14:tracePt t="58503" x="2914650" y="5051425"/>
          <p14:tracePt t="58521" x="2914650" y="5064125"/>
          <p14:tracePt t="58565" x="2925763" y="5064125"/>
          <p14:tracePt t="58586" x="2925763" y="5075238"/>
          <p14:tracePt t="58636" x="2936875" y="5075238"/>
          <p14:tracePt t="58644" x="2936875" y="5086350"/>
          <p14:tracePt t="58668" x="2949575" y="5097463"/>
          <p14:tracePt t="58687" x="2960688" y="5097463"/>
          <p14:tracePt t="58692" x="2971800" y="5097463"/>
          <p14:tracePt t="58708" x="2971800" y="5108575"/>
          <p14:tracePt t="58720" x="2982913" y="5108575"/>
          <p14:tracePt t="58732" x="2994025" y="5108575"/>
          <p14:tracePt t="58754" x="3006725" y="5108575"/>
          <p14:tracePt t="58757" x="3022600" y="5108575"/>
          <p14:tracePt t="58772" x="3046413" y="5108575"/>
          <p14:tracePt t="58779" x="3057525" y="5108575"/>
          <p14:tracePt t="58787" x="3068638" y="5108575"/>
          <p14:tracePt t="58795" x="3079750" y="5108575"/>
          <p14:tracePt t="58804" x="3092450" y="5108575"/>
          <p14:tracePt t="58812" x="3092450" y="5097463"/>
          <p14:tracePt t="58819" x="3103563" y="5097463"/>
          <p14:tracePt t="58844" x="3114675" y="5086350"/>
          <p14:tracePt t="58882" x="3114675" y="5075238"/>
          <p14:tracePt t="58902" x="3125788" y="5075238"/>
          <p14:tracePt t="59111" x="3136900" y="5075238"/>
          <p14:tracePt t="59120" x="3182938" y="5064125"/>
          <p14:tracePt t="59128" x="3235325" y="5040313"/>
          <p14:tracePt t="59139" x="3292475" y="5029200"/>
          <p14:tracePt t="59149" x="3371850" y="5006975"/>
          <p14:tracePt t="59153" x="3514725" y="4943475"/>
          <p14:tracePt t="59170" x="3668713" y="4897438"/>
          <p14:tracePt t="59171" x="3846513" y="4840288"/>
          <p14:tracePt t="59178" x="4022725" y="4778375"/>
          <p14:tracePt t="59183" x="4165600" y="4721225"/>
          <p14:tracePt t="59191" x="4246563" y="4686300"/>
          <p14:tracePt t="59204" x="4365625" y="4618038"/>
          <p14:tracePt t="59208" x="4468813" y="4554538"/>
          <p14:tracePt t="59216" x="4554538" y="4497388"/>
          <p14:tracePt t="59222" x="4622800" y="4440238"/>
          <p14:tracePt t="59237" x="4646613" y="4411663"/>
          <p14:tracePt t="59238" x="4686300" y="4365625"/>
          <p14:tracePt t="59246" x="4721225" y="4332288"/>
          <p14:tracePt t="59254" x="4743450" y="4297363"/>
          <p14:tracePt t="59262" x="4754563" y="4275138"/>
          <p14:tracePt t="59271" x="4754563" y="4235450"/>
          <p14:tracePt t="59278" x="4754563" y="4211638"/>
          <p14:tracePt t="59286" x="4754563" y="4189413"/>
          <p14:tracePt t="59444" x="4765675" y="4189413"/>
          <p14:tracePt t="59452" x="4778375" y="4189413"/>
          <p14:tracePt t="59461" x="4800600" y="4189413"/>
          <p14:tracePt t="59470" x="4835525" y="4189413"/>
          <p14:tracePt t="59476" x="4886325" y="4189413"/>
          <p14:tracePt t="59484" x="4943475" y="4200525"/>
          <p14:tracePt t="59492" x="5011738" y="4200525"/>
          <p14:tracePt t="59504" x="5097463" y="4211638"/>
          <p14:tracePt t="59508" x="5165725" y="4211638"/>
          <p14:tracePt t="59515" x="5229225" y="4211638"/>
          <p14:tracePt t="59523" x="5286375" y="4211638"/>
          <p14:tracePt t="59537" x="5343525" y="4222750"/>
          <p14:tracePt t="59540" x="5407025" y="4222750"/>
          <p14:tracePt t="59549" x="5429250" y="4222750"/>
          <p14:tracePt t="59555" x="5464175" y="4222750"/>
          <p14:tracePt t="59571" x="5508625" y="4235450"/>
          <p14:tracePt t="59572" x="5543550" y="4235450"/>
          <p14:tracePt t="59579" x="5565775" y="4251325"/>
          <p14:tracePt t="59588" x="5594350" y="4251325"/>
          <p14:tracePt t="59595" x="5618163" y="4251325"/>
          <p14:tracePt t="59602" x="5629275" y="4264025"/>
          <p14:tracePt t="59621" x="5640388" y="4264025"/>
          <p14:tracePt t="59626" x="5651500" y="4264025"/>
          <p14:tracePt t="59634" x="5664200" y="4264025"/>
          <p14:tracePt t="59642" x="5675313" y="4264025"/>
          <p14:tracePt t="59654" x="5686425" y="4264025"/>
          <p14:tracePt t="59658" x="5708650" y="4275138"/>
          <p14:tracePt t="59666" x="5721350" y="4275138"/>
          <p14:tracePt t="59674" x="5732463" y="4286250"/>
          <p14:tracePt t="59687" x="5743575" y="4297363"/>
          <p14:tracePt t="59691" x="5772150" y="4308475"/>
          <p14:tracePt t="59699" x="5783263" y="4332288"/>
          <p14:tracePt t="59705" x="5794375" y="4343400"/>
          <p14:tracePt t="59719" x="5807075" y="4354513"/>
          <p14:tracePt t="59723" x="5818188" y="4365625"/>
          <p14:tracePt t="59729" x="5829300" y="4378325"/>
          <p14:tracePt t="59745" x="5840413" y="4378325"/>
          <p14:tracePt t="59755" x="5840413" y="4389438"/>
          <p14:tracePt t="59785" x="5840413" y="4400550"/>
          <p14:tracePt t="59800" x="5818188" y="4411663"/>
          <p14:tracePt t="59991" x="5807075" y="4429125"/>
          <p14:tracePt t="59999" x="5794375" y="4440238"/>
          <p14:tracePt t="60006" x="5772150" y="4464050"/>
          <p14:tracePt t="60020" x="5732463" y="4486275"/>
          <p14:tracePt t="60023" x="5708650" y="4508500"/>
          <p14:tracePt t="60031" x="5664200" y="4543425"/>
          <p14:tracePt t="60038" x="5640388" y="4543425"/>
          <p14:tracePt t="60046" x="5594350" y="4565650"/>
          <p14:tracePt t="60056" x="5583238" y="4578350"/>
          <p14:tracePt t="60063" x="5543550" y="4578350"/>
          <p14:tracePt t="60070" x="5521325" y="4589463"/>
          <p14:tracePt t="60079" x="5497513" y="4589463"/>
          <p14:tracePt t="60087" x="5475288" y="4589463"/>
          <p14:tracePt t="60095" x="5451475" y="4578350"/>
          <p14:tracePt t="60106" x="5440363" y="4554538"/>
          <p14:tracePt t="60110" x="5440363" y="4521200"/>
          <p14:tracePt t="60117" x="5429250" y="4486275"/>
          <p14:tracePt t="60129" x="5429250" y="4411663"/>
          <p14:tracePt t="60138" x="5429250" y="4365625"/>
          <p14:tracePt t="60146" x="5429250" y="4321175"/>
          <p14:tracePt t="60151" x="5440363" y="4264025"/>
          <p14:tracePt t="60162" x="5464175" y="4222750"/>
          <p14:tracePt t="60171" x="5497513" y="4200525"/>
          <p14:tracePt t="60178" x="5532438" y="4178300"/>
          <p14:tracePt t="60182" x="5565775" y="4154488"/>
          <p14:tracePt t="60196" x="5618163" y="4143375"/>
          <p14:tracePt t="60203" x="5675313" y="4143375"/>
          <p14:tracePt t="60204" x="5721350" y="4143375"/>
          <p14:tracePt t="60212" x="5772150" y="4143375"/>
          <p14:tracePt t="60220" x="5829300" y="4143375"/>
          <p14:tracePt t="60229" x="5875338" y="4165600"/>
          <p14:tracePt t="60239" x="5886450" y="4178300"/>
          <p14:tracePt t="60245" x="5921375" y="4200525"/>
          <p14:tracePt t="60252" x="5949950" y="4222750"/>
          <p14:tracePt t="60259" x="5961063" y="4251325"/>
          <p14:tracePt t="60270" x="5972175" y="4286250"/>
          <p14:tracePt t="60275" x="5972175" y="4308475"/>
          <p14:tracePt t="60283" x="5972175" y="4343400"/>
          <p14:tracePt t="60291" x="5972175" y="4365625"/>
          <p14:tracePt t="60304" x="5949950" y="4378325"/>
          <p14:tracePt t="60307" x="5897563" y="4400550"/>
          <p14:tracePt t="60316" x="5886450" y="4411663"/>
          <p14:tracePt t="60323" x="5851525" y="4429125"/>
          <p14:tracePt t="60337" x="5829300" y="4440238"/>
          <p14:tracePt t="60340" x="5794375" y="4440238"/>
          <p14:tracePt t="60349" x="5783263" y="4451350"/>
          <p14:tracePt t="60355" x="5754688" y="4451350"/>
          <p14:tracePt t="60370" x="5743575" y="4451350"/>
          <p14:tracePt t="60379" x="5732463" y="4451350"/>
          <p14:tracePt t="60584" x="5721350" y="4451350"/>
          <p14:tracePt t="60592" x="5697538" y="4464050"/>
          <p14:tracePt t="60600" x="5664200" y="4497388"/>
          <p14:tracePt t="60608" x="5618163" y="4521200"/>
          <p14:tracePt t="60620" x="5554663" y="4554538"/>
          <p14:tracePt t="60624" x="5508625" y="4589463"/>
          <p14:tracePt t="60639" x="5451475" y="4629150"/>
          <p14:tracePt t="60642" x="5429250" y="4640263"/>
          <p14:tracePt t="60649" x="5378450" y="4664075"/>
          <p14:tracePt t="60663" x="5354638" y="4686300"/>
          <p14:tracePt t="60670" x="5321300" y="4708525"/>
          <p14:tracePt t="60677" x="5308600" y="4721225"/>
          <p14:tracePt t="60682" x="5297488" y="4732338"/>
          <p14:tracePt t="60854" x="5286375" y="4732338"/>
          <p14:tracePt t="60863" x="5264150" y="4732338"/>
          <p14:tracePt t="60870" x="5240338" y="4743450"/>
          <p14:tracePt t="60877" x="5218113" y="4765675"/>
          <p14:tracePt t="60887" x="5165725" y="4794250"/>
          <p14:tracePt t="60893" x="5108575" y="4829175"/>
          <p14:tracePt t="60907" x="5051425" y="4864100"/>
          <p14:tracePt t="60910" x="4989513" y="4897438"/>
          <p14:tracePt t="60917" x="4943475" y="4921250"/>
          <p14:tracePt t="60936" x="4932363" y="4932363"/>
          <p14:tracePt t="60938" x="4886325" y="4972050"/>
          <p14:tracePt t="60946" x="4851400" y="4983163"/>
          <p14:tracePt t="60951" x="4822825" y="4994275"/>
          <p14:tracePt t="60956" x="4800600" y="5006975"/>
          <p14:tracePt t="60971" x="4778375" y="5006975"/>
          <p14:tracePt t="60972" x="4743450" y="5006975"/>
          <p14:tracePt t="60981" x="4721225" y="5006975"/>
          <p14:tracePt t="60988" x="4697413" y="4994275"/>
          <p14:tracePt t="61003" x="4657725" y="4954588"/>
          <p14:tracePt t="61006" x="4622800" y="4921250"/>
          <p14:tracePt t="61014" x="4611688" y="4908550"/>
          <p14:tracePt t="61020" x="4589463" y="4886325"/>
          <p14:tracePt t="61027" x="4565650" y="4875213"/>
          <p14:tracePt t="61038" x="4554538" y="4851400"/>
          <p14:tracePt t="61049" x="4543425" y="4851400"/>
          <p14:tracePt t="61059" x="4532313" y="4851400"/>
          <p14:tracePt t="61226" x="4521200" y="4851400"/>
          <p14:tracePt t="61234" x="4497388" y="4840288"/>
          <p14:tracePt t="61241" x="4486275" y="4840288"/>
          <p14:tracePt t="61254" x="4468813" y="4829175"/>
          <p14:tracePt t="61258" x="4457700" y="4806950"/>
          <p14:tracePt t="61266" x="4446588" y="4794250"/>
          <p14:tracePt t="61273" x="4435475" y="4778375"/>
          <p14:tracePt t="61287" x="4435475" y="4765675"/>
          <p14:tracePt t="61290" x="4422775" y="4754563"/>
          <p14:tracePt t="61298" x="4422775" y="4743450"/>
          <p14:tracePt t="61305" x="4411663" y="4721225"/>
          <p14:tracePt t="61320" x="4411663" y="4708525"/>
          <p14:tracePt t="61323" x="4411663" y="4686300"/>
          <p14:tracePt t="61329" x="4411663" y="4675188"/>
          <p14:tracePt t="61336" x="4411663" y="4664075"/>
          <p14:tracePt t="61344" x="4411663" y="4651375"/>
          <p14:tracePt t="61542" x="4457700" y="4651375"/>
          <p14:tracePt t="61550" x="4521200" y="4651375"/>
          <p14:tracePt t="61558" x="4565650" y="4640263"/>
          <p14:tracePt t="61570" x="4635500" y="4629150"/>
          <p14:tracePt t="61574" x="4721225" y="4606925"/>
          <p14:tracePt t="61582" x="4778375" y="4589463"/>
          <p14:tracePt t="61589" x="4851400" y="4554538"/>
          <p14:tracePt t="61604" x="4921250" y="4532313"/>
          <p14:tracePt t="61607" x="4965700" y="4497388"/>
          <p14:tracePt t="61615" x="5022850" y="4464050"/>
          <p14:tracePt t="61621" x="5064125" y="4429125"/>
          <p14:tracePt t="61637" x="5108575" y="4378325"/>
          <p14:tracePt t="61638" x="5132388" y="4343400"/>
          <p14:tracePt t="61645" x="5154613" y="4297363"/>
          <p14:tracePt t="61653" x="5178425" y="4264025"/>
          <p14:tracePt t="61661" x="5178425" y="4222750"/>
          <p14:tracePt t="61670" x="5189538" y="4200525"/>
          <p14:tracePt t="61851" x="5200650" y="4200525"/>
          <p14:tracePt t="61859" x="5229225" y="4200525"/>
          <p14:tracePt t="61867" x="5264150" y="4200525"/>
          <p14:tracePt t="61875" x="5286375" y="4200525"/>
          <p14:tracePt t="61887" x="5321300" y="4200525"/>
          <p14:tracePt t="61891" x="5365750" y="4200525"/>
          <p14:tracePt t="61899" x="5389563" y="4200525"/>
          <p14:tracePt t="61906" x="5440363" y="4200525"/>
          <p14:tracePt t="61927" x="5497513" y="4200525"/>
          <p14:tracePt t="61932" x="5521325" y="4200525"/>
          <p14:tracePt t="61938" x="5532438" y="4200525"/>
          <p14:tracePt t="61953" x="5543550" y="4200525"/>
          <p14:tracePt t="61954" x="5554663" y="4200525"/>
          <p14:tracePt t="61976" x="5554663" y="4211638"/>
          <p14:tracePt t="61983" x="5554663" y="4222750"/>
          <p14:tracePt t="61988" x="5554663" y="4235450"/>
          <p14:tracePt t="62004" x="5543550" y="4235450"/>
          <p14:tracePt t="62005" x="5532438" y="4251325"/>
          <p14:tracePt t="62010" x="5497513" y="4251325"/>
          <p14:tracePt t="62017" x="5451475" y="4264025"/>
          <p14:tracePt t="62025" x="5407025" y="4275138"/>
          <p14:tracePt t="62037" x="5354638" y="4286250"/>
          <p14:tracePt t="62041" x="5308600" y="4286250"/>
          <p14:tracePt t="62049" x="5251450" y="4297363"/>
          <p14:tracePt t="62057" x="5218113" y="4297363"/>
          <p14:tracePt t="62070" x="5154613" y="4308475"/>
          <p14:tracePt t="62074" x="5108575" y="4308475"/>
          <p14:tracePt t="62082" x="5064125" y="4321175"/>
          <p14:tracePt t="62088" x="5011738" y="4321175"/>
          <p14:tracePt t="62104" x="4989513" y="4321175"/>
          <p14:tracePt t="62105" x="4954588" y="4321175"/>
          <p14:tracePt t="62115" x="4921250" y="4321175"/>
          <p14:tracePt t="62120" x="4897438" y="4321175"/>
          <p14:tracePt t="62128" x="4875213" y="4308475"/>
          <p14:tracePt t="62137" x="4864100" y="4297363"/>
          <p14:tracePt t="62144" x="4851400" y="4286250"/>
          <p14:tracePt t="62152" x="4835525" y="4275138"/>
          <p14:tracePt t="62159" x="4822825" y="4264025"/>
          <p14:tracePt t="62171" x="4822825" y="4251325"/>
          <p14:tracePt t="62176" x="4811713" y="4235450"/>
          <p14:tracePt t="62183" x="4811713" y="4222750"/>
          <p14:tracePt t="62191" x="4811713" y="4200525"/>
          <p14:tracePt t="62204" x="4811713" y="4189413"/>
          <p14:tracePt t="62207" x="4811713" y="4178300"/>
          <p14:tracePt t="62216" x="4811713" y="4165600"/>
          <p14:tracePt t="62223" x="4811713" y="4143375"/>
          <p14:tracePt t="62240" x="4822825" y="4132263"/>
          <p14:tracePt t="62241" x="4851400" y="4121150"/>
          <p14:tracePt t="62249" x="4886325" y="4108450"/>
          <p14:tracePt t="62255" x="4932363" y="4097338"/>
          <p14:tracePt t="62271" x="4978400" y="4086225"/>
          <p14:tracePt t="62272" x="5040313" y="4075113"/>
          <p14:tracePt t="62278" x="5075238" y="4046538"/>
          <p14:tracePt t="62286" x="5132388" y="4022725"/>
          <p14:tracePt t="62294" x="5165725" y="4000500"/>
          <p14:tracePt t="62304" x="5218113" y="3978275"/>
          <p14:tracePt t="62310" x="5264150" y="3943350"/>
          <p14:tracePt t="62318" x="5308600" y="3921125"/>
          <p14:tracePt t="62326" x="5354638" y="3897313"/>
          <p14:tracePt t="62338" x="5418138" y="3868738"/>
          <p14:tracePt t="62342" x="5486400" y="3846513"/>
          <p14:tracePt t="62350" x="5543550" y="3846513"/>
          <p14:tracePt t="62357" x="5618163" y="3846513"/>
          <p14:tracePt t="62371" x="5675313" y="3846513"/>
          <p14:tracePt t="62374" x="5743575" y="3846513"/>
          <p14:tracePt t="62383" x="5807075" y="3846513"/>
          <p14:tracePt t="62389" x="5864225" y="3868738"/>
          <p14:tracePt t="62404" x="5908675" y="3886200"/>
          <p14:tracePt t="62407" x="5932488" y="3897313"/>
          <p14:tracePt t="62416" x="5972175" y="3921125"/>
          <p14:tracePt t="62424" x="6040438" y="3943350"/>
          <p14:tracePt t="62437" x="6075363" y="3965575"/>
          <p14:tracePt t="62438" x="6108700" y="3989388"/>
          <p14:tracePt t="62444" x="6137275" y="4011613"/>
          <p14:tracePt t="62453" x="6161088" y="4035425"/>
          <p14:tracePt t="62460" x="6172200" y="4046538"/>
          <p14:tracePt t="62471" x="6194425" y="4075113"/>
          <p14:tracePt t="62476" x="6218238" y="4097338"/>
          <p14:tracePt t="62484" x="6218238" y="4121150"/>
          <p14:tracePt t="62492" x="6229350" y="4132263"/>
          <p14:tracePt t="62508" x="6229350" y="4143375"/>
          <p14:tracePt t="62565" x="6229350" y="4154488"/>
          <p14:tracePt t="62585" x="6229350" y="4165600"/>
          <p14:tracePt t="62588" x="6218238" y="4189413"/>
          <p14:tracePt t="62595" x="6218238" y="4200525"/>
          <p14:tracePt t="62603" x="6207125" y="4222750"/>
          <p14:tracePt t="62611" x="6194425" y="4235450"/>
          <p14:tracePt t="62621" x="6172200" y="4251325"/>
          <p14:tracePt t="62627" x="6137275" y="4275138"/>
          <p14:tracePt t="62634" x="6097588" y="4275138"/>
          <p14:tracePt t="62642" x="6075363" y="4275138"/>
          <p14:tracePt t="62654" x="6040438" y="4286250"/>
          <p14:tracePt t="62658" x="6007100" y="4286250"/>
          <p14:tracePt t="62666" x="5961063" y="4297363"/>
          <p14:tracePt t="62674" x="5908675" y="4308475"/>
          <p14:tracePt t="62687" x="5875338" y="4343400"/>
          <p14:tracePt t="62692" x="5840413" y="4378325"/>
          <p14:tracePt t="62700" x="5794375" y="4411663"/>
          <p14:tracePt t="62706" x="5743575" y="4464050"/>
          <p14:tracePt t="62721" x="5697538" y="4508500"/>
          <p14:tracePt t="62722" x="5651500" y="4543425"/>
          <p14:tracePt t="62733" x="5594350" y="4578350"/>
          <p14:tracePt t="62738" x="5554663" y="4606925"/>
          <p14:tracePt t="62746" x="5497513" y="4629150"/>
          <p14:tracePt t="62755" x="5451475" y="4651375"/>
          <p14:tracePt t="62761" x="5407025" y="4664075"/>
          <p14:tracePt t="62769" x="5378450" y="4664075"/>
          <p14:tracePt t="62779" x="5332413" y="4664075"/>
          <p14:tracePt t="62785" x="5297488" y="4664075"/>
          <p14:tracePt t="62805" x="5264150" y="4664075"/>
          <p14:tracePt t="62806" x="5240338" y="4664075"/>
          <p14:tracePt t="62810" x="5200650" y="4664075"/>
          <p14:tracePt t="62817" x="5165725" y="4664075"/>
          <p14:tracePt t="62825" x="5143500" y="4640263"/>
          <p14:tracePt t="62838" x="5132388" y="4618038"/>
          <p14:tracePt t="62842" x="5121275" y="4589463"/>
          <p14:tracePt t="62850" x="5108575" y="4543425"/>
          <p14:tracePt t="62856" x="5108575" y="4497388"/>
          <p14:tracePt t="62872" x="5108575" y="4400550"/>
          <p14:tracePt t="62883" x="5108575" y="4354513"/>
          <p14:tracePt t="62888" x="5121275" y="4332288"/>
          <p14:tracePt t="62897" x="5132388" y="4297363"/>
          <p14:tracePt t="62906" x="5143500" y="4264025"/>
          <p14:tracePt t="62912" x="5165725" y="4235450"/>
          <p14:tracePt t="62919" x="5178425" y="4200525"/>
          <p14:tracePt t="62927" x="5189538" y="4189413"/>
          <p14:tracePt t="62938" x="5200650" y="4165600"/>
          <p14:tracePt t="62944" x="5218113" y="4143375"/>
          <p14:tracePt t="62951" x="5229225" y="4132263"/>
          <p14:tracePt t="62959" x="5240338" y="4121150"/>
          <p14:tracePt t="63133" x="5240338" y="4097338"/>
          <p14:tracePt t="63141" x="5240338" y="4075113"/>
          <p14:tracePt t="63155" x="5240338" y="4057650"/>
          <p14:tracePt t="63158" x="5251450" y="4046538"/>
          <p14:tracePt t="63166" x="5251450" y="4022725"/>
          <p14:tracePt t="63173" x="5275263" y="4000500"/>
          <p14:tracePt t="63188" x="5286375" y="3978275"/>
          <p14:tracePt t="63189" x="5308600" y="3954463"/>
          <p14:tracePt t="63199" x="5332413" y="3932238"/>
          <p14:tracePt t="63204" x="5343525" y="3921125"/>
          <p14:tracePt t="63213" x="5365750" y="3897313"/>
          <p14:tracePt t="63223" x="5378450" y="3886200"/>
          <p14:tracePt t="63228" x="5389563" y="3868738"/>
          <p14:tracePt t="63236" x="5407025" y="3857625"/>
          <p14:tracePt t="63244" x="5429250" y="3846513"/>
          <p14:tracePt t="63255" x="5440363" y="3835400"/>
          <p14:tracePt t="63260" x="5451475" y="3835400"/>
          <p14:tracePt t="63268" x="5475288" y="3822700"/>
          <p14:tracePt t="63275" x="5497513" y="3811588"/>
          <p14:tracePt t="63288" x="5532438" y="3800475"/>
          <p14:tracePt t="63292" x="5554663" y="3800475"/>
          <p14:tracePt t="63300" x="5607050" y="3800475"/>
          <p14:tracePt t="63316" x="5640388" y="3800475"/>
          <p14:tracePt t="63317" x="5664200" y="3800475"/>
          <p14:tracePt t="63323" x="5708650" y="3800475"/>
          <p14:tracePt t="63338" x="5743575" y="3800475"/>
          <p14:tracePt t="63340" x="5772150" y="3811588"/>
          <p14:tracePt t="63350" x="5807075" y="3811588"/>
          <p14:tracePt t="63355" x="5840413" y="3822700"/>
          <p14:tracePt t="63364" x="5864225" y="3835400"/>
          <p14:tracePt t="63373" x="5886450" y="3835400"/>
          <p14:tracePt t="63379" x="5908675" y="3846513"/>
          <p14:tracePt t="63386" x="5949950" y="3868738"/>
          <p14:tracePt t="63394" x="5983288" y="3897313"/>
          <p14:tracePt t="63405" x="6007100" y="3908425"/>
          <p14:tracePt t="63410" x="6029325" y="3932238"/>
          <p14:tracePt t="63418" x="6051550" y="3943350"/>
          <p14:tracePt t="63426" x="6075363" y="3965575"/>
          <p14:tracePt t="63439" x="6086475" y="3978275"/>
          <p14:tracePt t="63444" x="6097588" y="3978275"/>
          <p14:tracePt t="63450" x="6108700" y="4000500"/>
          <p14:tracePt t="63458" x="6108700" y="4011613"/>
          <p14:tracePt t="63471" x="6121400" y="4011613"/>
          <p14:tracePt t="63483" x="6121400" y="4022725"/>
          <p14:tracePt t="63529" x="6137275" y="4022725"/>
          <p14:tracePt t="63545" x="6137275" y="4035425"/>
          <p14:tracePt t="63553" x="6137275" y="4046538"/>
          <p14:tracePt t="63561" x="6137275" y="4057650"/>
          <p14:tracePt t="63578" x="6149975" y="4086225"/>
          <p14:tracePt t="63589" x="6149975" y="4097338"/>
          <p14:tracePt t="63593" x="6149975" y="4132263"/>
          <p14:tracePt t="63600" x="6149975" y="4154488"/>
          <p14:tracePt t="63608" x="6149975" y="4165600"/>
          <p14:tracePt t="63622" x="6149975" y="4200525"/>
          <p14:tracePt t="63625" x="6149975" y="4222750"/>
          <p14:tracePt t="63633" x="6149975" y="4264025"/>
          <p14:tracePt t="63640" x="6149975" y="4286250"/>
          <p14:tracePt t="63655" x="6149975" y="4308475"/>
          <p14:tracePt t="63656" x="6149975" y="4332288"/>
          <p14:tracePt t="63666" x="6149975" y="4365625"/>
          <p14:tracePt t="63672" x="6121400" y="4389438"/>
          <p14:tracePt t="63680" x="6097588" y="4411663"/>
          <p14:tracePt t="63690" x="6075363" y="4440238"/>
          <p14:tracePt t="63695" x="6029325" y="4464050"/>
          <p14:tracePt t="63703" x="5983288" y="4475163"/>
          <p14:tracePt t="63711" x="5908675" y="4497388"/>
          <p14:tracePt t="63722" x="5840413" y="4508500"/>
          <p14:tracePt t="63727" x="5743575" y="4532313"/>
          <p14:tracePt t="63735" x="5664200" y="4532313"/>
          <p14:tracePt t="63743" x="5607050" y="4543425"/>
          <p14:tracePt t="63755" x="5521325" y="4554538"/>
          <p14:tracePt t="63759" x="5486400" y="4554538"/>
          <p14:tracePt t="63767" x="5440363" y="4565650"/>
          <p14:tracePt t="63775" x="5389563" y="4565650"/>
          <p14:tracePt t="63788" x="5343525" y="4565650"/>
          <p14:tracePt t="63791" x="5308600" y="4565650"/>
          <p14:tracePt t="63800" x="5251450" y="4565650"/>
          <p14:tracePt t="63806" x="5229225" y="4565650"/>
          <p14:tracePt t="63822" x="5189538" y="4565650"/>
          <p14:tracePt t="63823" x="5178425" y="4554538"/>
          <p14:tracePt t="63833" x="5132388" y="4532313"/>
          <p14:tracePt t="63839" x="5121275" y="4521200"/>
          <p14:tracePt t="63854" x="5075238" y="4475163"/>
          <p14:tracePt t="63861" x="5051425" y="4451350"/>
          <p14:tracePt t="63872" x="5022850" y="4429125"/>
          <p14:tracePt t="63877" x="5011738" y="4400550"/>
          <p14:tracePt t="63885" x="5000625" y="4378325"/>
          <p14:tracePt t="63894" x="4989513" y="4365625"/>
          <p14:tracePt t="63906" x="4989513" y="4354513"/>
          <p14:tracePt t="63910" x="4978400" y="4332288"/>
          <p14:tracePt t="63917" x="4978400" y="4321175"/>
          <p14:tracePt t="63925" x="4965700" y="4308475"/>
          <p14:tracePt t="63939" x="4965700" y="4297363"/>
          <p14:tracePt t="63942" x="4965700" y="4275138"/>
          <p14:tracePt t="63951" x="4965700" y="4251325"/>
          <p14:tracePt t="63956" x="4965700" y="4235450"/>
          <p14:tracePt t="63973" x="4965700" y="4211638"/>
          <p14:tracePt t="63983" x="4965700" y="4200525"/>
          <p14:tracePt t="63984" x="4978400" y="4178300"/>
          <p14:tracePt t="63989" x="4989513" y="4178300"/>
          <p14:tracePt t="64005" x="4989513" y="4154488"/>
          <p14:tracePt t="64006" x="5000625" y="4154488"/>
          <p14:tracePt t="64012" x="5000625" y="4143375"/>
          <p14:tracePt t="64020" x="5011738" y="4132263"/>
          <p14:tracePt t="64028" x="5022850" y="4121150"/>
          <p14:tracePt t="64044" x="5051425" y="4108450"/>
          <p14:tracePt t="64052" x="5064125" y="4097338"/>
          <p14:tracePt t="64059" x="5097463" y="4075113"/>
          <p14:tracePt t="64072" x="5108575" y="4075113"/>
          <p14:tracePt t="64075" x="5143500" y="4046538"/>
          <p14:tracePt t="64083" x="5178425" y="4046538"/>
          <p14:tracePt t="64091" x="5218113" y="4035425"/>
          <p14:tracePt t="64105" x="5251450" y="4035425"/>
          <p14:tracePt t="64108" x="5286375" y="4035425"/>
          <p14:tracePt t="64122" x="5332413" y="4035425"/>
          <p14:tracePt t="64123" x="5378450" y="4035425"/>
          <p14:tracePt t="64133" x="5429250" y="4046538"/>
          <p14:tracePt t="64139" x="5475288" y="4075113"/>
          <p14:tracePt t="64154" x="5532438" y="4097338"/>
          <p14:tracePt t="64155" x="5594350" y="4108450"/>
          <p14:tracePt t="64162" x="5651500" y="4132263"/>
          <p14:tracePt t="64171" x="5708650" y="4143375"/>
          <p14:tracePt t="64178" x="5732463" y="4143375"/>
          <p14:tracePt t="64188" x="5772150" y="4154488"/>
          <p14:tracePt t="64194" x="5818188" y="4165600"/>
          <p14:tracePt t="64202" x="5840413" y="4178300"/>
          <p14:tracePt t="64210" x="5875338" y="4178300"/>
          <p14:tracePt t="64222" x="5897563" y="4178300"/>
          <p14:tracePt t="64226" x="5908675" y="4189413"/>
          <p14:tracePt t="64234" x="5932488" y="4200525"/>
          <p14:tracePt t="64242" x="5949950" y="4211638"/>
          <p14:tracePt t="64255" x="5961063" y="4222750"/>
          <p14:tracePt t="64258" x="5972175" y="4251325"/>
          <p14:tracePt t="64267" x="5994400" y="4275138"/>
          <p14:tracePt t="64273" x="5994400" y="4297363"/>
          <p14:tracePt t="64288" x="6007100" y="4321175"/>
          <p14:tracePt t="64292" x="6018213" y="4343400"/>
          <p14:tracePt t="64300" x="6018213" y="4354513"/>
          <p14:tracePt t="64305" x="6029325" y="4378325"/>
          <p14:tracePt t="64321" x="6029325" y="4389438"/>
          <p14:tracePt t="64322" x="6029325" y="4400550"/>
          <p14:tracePt t="64329" x="6040438" y="4411663"/>
          <p14:tracePt t="64360" x="6040438" y="4429125"/>
          <p14:tracePt t="64386" x="6040438" y="4440238"/>
          <p14:tracePt t="64406" x="6040438" y="4451350"/>
          <p14:tracePt t="64408" x="6040438" y="4464050"/>
          <p14:tracePt t="64417" x="6040438" y="4475163"/>
          <p14:tracePt t="64424" x="6040438" y="4486275"/>
          <p14:tracePt t="64439" x="6040438" y="4497388"/>
          <p14:tracePt t="64450" x="6029325" y="4508500"/>
          <p14:tracePt t="64456" x="6018213" y="4508500"/>
          <p14:tracePt t="64471" x="5983288" y="4521200"/>
          <p14:tracePt t="64473" x="5949950" y="4532313"/>
          <p14:tracePt t="64479" x="5851525" y="4543425"/>
          <p14:tracePt t="64487" x="5807075" y="4554538"/>
          <p14:tracePt t="64495" x="5721350" y="4565650"/>
          <p14:tracePt t="64507" x="5651500" y="4578350"/>
          <p14:tracePt t="64511" x="5554663" y="4606925"/>
          <p14:tracePt t="64519" x="5475288" y="4618038"/>
          <p14:tracePt t="64527" x="5407025" y="4629150"/>
          <p14:tracePt t="64539" x="5343525" y="4629150"/>
          <p14:tracePt t="64543" x="5321300" y="4640263"/>
          <p14:tracePt t="64551" x="5240338" y="4640263"/>
          <p14:tracePt t="64559" x="5189538" y="4640263"/>
          <p14:tracePt t="64572" x="5154613" y="4640263"/>
          <p14:tracePt t="64575" x="5108575" y="4618038"/>
          <p14:tracePt t="64584" x="5075238" y="4606925"/>
          <p14:tracePt t="64590" x="5040313" y="4578350"/>
          <p14:tracePt t="64606" x="5022850" y="4565650"/>
          <p14:tracePt t="64780" x="5022850" y="4554538"/>
          <p14:tracePt t="64788" x="5022850" y="4543425"/>
          <p14:tracePt t="64796" x="5000625" y="4521200"/>
          <p14:tracePt t="64804" x="5000625" y="4486275"/>
          <p14:tracePt t="64811" x="4978400" y="4451350"/>
          <p14:tracePt t="64822" x="4954588" y="4378325"/>
          <p14:tracePt t="64828" x="4932363" y="4343400"/>
          <p14:tracePt t="64836" x="4897438" y="4251325"/>
          <p14:tracePt t="64844" x="4864100" y="4154488"/>
          <p14:tracePt t="64856" x="4835525" y="4057650"/>
          <p14:tracePt t="64860" x="4811713" y="3978275"/>
          <p14:tracePt t="64869" x="4789488" y="3868738"/>
          <p14:tracePt t="64875" x="4778375" y="3778250"/>
          <p14:tracePt t="64889" x="4765675" y="3708400"/>
          <p14:tracePt t="64893" x="4754563" y="3622675"/>
          <p14:tracePt t="64901" x="4743450" y="3543300"/>
          <p14:tracePt t="64907" x="4743450" y="3457575"/>
          <p14:tracePt t="64923" x="4708525" y="3235325"/>
          <p14:tracePt t="64940" x="4708525" y="3178175"/>
          <p14:tracePt t="64941" x="4686300" y="3068638"/>
          <p14:tracePt t="64949" x="4686300" y="2949575"/>
          <p14:tracePt t="64955" x="4675188" y="2846388"/>
          <p14:tracePt t="64963" x="4646613" y="2749550"/>
          <p14:tracePt t="64974" x="4646613" y="2714625"/>
          <p14:tracePt t="64978" x="4646613" y="2657475"/>
          <p14:tracePt t="64986" x="4635500" y="2606675"/>
          <p14:tracePt t="64994" x="4635500" y="2582863"/>
          <p14:tracePt t="65006" x="4635500" y="2560638"/>
          <p14:tracePt t="65010" x="4635500" y="2549525"/>
          <p14:tracePt t="65018" x="4635500" y="2536825"/>
          <p14:tracePt t="65039" x="4635500" y="2525713"/>
          <p14:tracePt t="65097" x="4635500" y="2536825"/>
          <p14:tracePt t="65105" x="4635500" y="2549525"/>
          <p14:tracePt t="65113" x="4622800" y="2560638"/>
          <p14:tracePt t="65120" x="4622800" y="2571750"/>
          <p14:tracePt t="65128" x="4611688" y="2593975"/>
          <p14:tracePt t="65138" x="4611688" y="2622550"/>
          <p14:tracePt t="65152" x="4600575" y="2635250"/>
          <p14:tracePt t="65160" x="4600575" y="2646363"/>
          <p14:tracePt t="65172" x="4600575" y="2657475"/>
          <p14:tracePt t="65193" x="4600575" y="2668588"/>
          <p14:tracePt t="65237" x="4611688" y="2668588"/>
          <p14:tracePt t="65250" x="4622800" y="2668588"/>
          <p14:tracePt t="65311" x="4622800" y="2657475"/>
          <p14:tracePt t="65319" x="4622800" y="2646363"/>
          <p14:tracePt t="65326" x="4611688" y="2622550"/>
          <p14:tracePt t="65338" x="4611688" y="2606675"/>
          <p14:tracePt t="65343" x="4600575" y="2593975"/>
          <p14:tracePt t="65350" x="4589463" y="2582863"/>
          <p14:tracePt t="65358" x="4578350" y="2571750"/>
          <p14:tracePt t="65374" x="4578350" y="2560638"/>
          <p14:tracePt t="65375" x="4565650" y="2549525"/>
          <p14:tracePt t="65390" x="4554538" y="2536825"/>
          <p14:tracePt t="65405" x="4554538" y="2525713"/>
          <p14:tracePt t="65406" x="4554538" y="2514600"/>
          <p14:tracePt t="65416" x="4554538" y="2492375"/>
          <p14:tracePt t="65422" x="4554538" y="2479675"/>
          <p14:tracePt t="65429" x="4554538" y="2468563"/>
          <p14:tracePt t="65441" x="4554538" y="2457450"/>
          <p14:tracePt t="65445" x="4554538" y="2446338"/>
          <p14:tracePt t="65458" x="4554538" y="2428875"/>
          <p14:tracePt t="65489" x="4554538" y="2417763"/>
          <p14:tracePt t="65509" x="4565650" y="2417763"/>
          <p14:tracePt t="65517" x="4578350" y="2417763"/>
          <p14:tracePt t="65524" x="4589463" y="2417763"/>
          <p14:tracePt t="65541" x="4600575" y="2417763"/>
          <p14:tracePt t="65551" x="4611688" y="2428875"/>
          <p14:tracePt t="65556" x="4622800" y="2446338"/>
          <p14:tracePt t="65573" x="4646613" y="2468563"/>
          <p14:tracePt t="65574" x="4675188" y="2492375"/>
          <p14:tracePt t="65583" x="4686300" y="2514600"/>
          <p14:tracePt t="65588" x="4708525" y="2549525"/>
          <p14:tracePt t="65596" x="4732338" y="2582863"/>
          <p14:tracePt t="65607" x="4754563" y="2622550"/>
          <p14:tracePt t="65612" x="4778375" y="2668588"/>
          <p14:tracePt t="65620" x="4800600" y="2725738"/>
          <p14:tracePt t="65627" x="4822825" y="2771775"/>
          <p14:tracePt t="65640" x="4851400" y="2835275"/>
          <p14:tracePt t="65644" x="4886325" y="2903538"/>
          <p14:tracePt t="65651" x="4908550" y="2971800"/>
          <p14:tracePt t="65659" x="4921250" y="3046413"/>
          <p14:tracePt t="65673" x="4943475" y="3114675"/>
          <p14:tracePt t="65677" x="4943475" y="3178175"/>
          <p14:tracePt t="65684" x="4954588" y="3222625"/>
          <p14:tracePt t="65690" x="4954588" y="3279775"/>
          <p14:tracePt t="65706" x="4954588" y="3325813"/>
          <p14:tracePt t="65707" x="4943475" y="3378200"/>
          <p14:tracePt t="65724" x="4897438" y="3468688"/>
          <p14:tracePt t="65734" x="4851400" y="3514725"/>
          <p14:tracePt t="65738" x="4811713" y="3565525"/>
          <p14:tracePt t="65746" x="4778375" y="3600450"/>
          <p14:tracePt t="65760" x="4721225" y="3646488"/>
          <p14:tracePt t="65762" x="4675188" y="3679825"/>
          <p14:tracePt t="65771" x="4622800" y="3721100"/>
          <p14:tracePt t="65778" x="4589463" y="3743325"/>
          <p14:tracePt t="65790" x="4565650" y="3754438"/>
          <p14:tracePt t="65795" x="4532313" y="3765550"/>
          <p14:tracePt t="65802" x="4497388" y="3765550"/>
          <p14:tracePt t="65809" x="4457700" y="3765550"/>
          <p14:tracePt t="65825" x="4435475" y="3765550"/>
          <p14:tracePt t="65826" x="4400550" y="3765550"/>
          <p14:tracePt t="65835" x="4378325" y="3765550"/>
          <p14:tracePt t="65842" x="4365625" y="3754438"/>
          <p14:tracePt t="65857" x="4354513" y="3754438"/>
          <p14:tracePt t="65859" x="4343400" y="3743325"/>
          <p14:tracePt t="65887" x="4343400" y="3732213"/>
          <p14:tracePt t="65900" x="4332288" y="3732213"/>
          <p14:tracePt t="65952" x="4332288" y="3721100"/>
          <p14:tracePt t="65972" x="4332288" y="3708400"/>
          <p14:tracePt t="65977" x="4354513" y="3692525"/>
          <p14:tracePt t="65993" x="4378325" y="3692525"/>
          <p14:tracePt t="65994" x="4411663" y="3679825"/>
          <p14:tracePt t="66001" x="4446588" y="3668713"/>
          <p14:tracePt t="66008" x="4468813" y="3657600"/>
          <p14:tracePt t="66024" x="4565650" y="3611563"/>
          <p14:tracePt t="66035" x="4600575" y="3589338"/>
          <p14:tracePt t="66040" x="4646613" y="3554413"/>
          <p14:tracePt t="66057" x="4697413" y="3514725"/>
          <p14:tracePt t="66058" x="4743450" y="3479800"/>
          <p14:tracePt t="66067" x="4778375" y="3435350"/>
          <p14:tracePt t="66071" x="4822825" y="3389313"/>
          <p14:tracePt t="66079" x="4875213" y="3343275"/>
          <p14:tracePt t="66091" x="4908550" y="3268663"/>
          <p14:tracePt t="66095" x="4943475" y="3211513"/>
          <p14:tracePt t="66103" x="4978400" y="3136900"/>
          <p14:tracePt t="66110" x="5011738" y="3079750"/>
          <p14:tracePt t="66123" x="5051425" y="3022600"/>
          <p14:tracePt t="66128" x="5064125" y="2960688"/>
          <p14:tracePt t="66135" x="5086350" y="2879725"/>
          <p14:tracePt t="66142" x="5086350" y="2800350"/>
          <p14:tracePt t="66157" x="5097463" y="2714625"/>
          <p14:tracePt t="66160" x="5097463" y="2646363"/>
          <p14:tracePt t="66167" x="5097463" y="2560638"/>
          <p14:tracePt t="66174" x="5097463" y="2492375"/>
          <p14:tracePt t="66190" x="5086350" y="2446338"/>
          <p14:tracePt t="66191" x="5086350" y="2406650"/>
          <p14:tracePt t="66200" x="5064125" y="2371725"/>
          <p14:tracePt t="66205" x="5051425" y="2336800"/>
          <p14:tracePt t="66221" x="5022850" y="2314575"/>
          <p14:tracePt t="66225" x="5011738" y="2303463"/>
          <p14:tracePt t="66232" x="5000625" y="2292350"/>
          <p14:tracePt t="66237" x="4978400" y="2292350"/>
          <p14:tracePt t="66245" x="4954588" y="2292350"/>
          <p14:tracePt t="66260" x="4921250" y="2292350"/>
          <p14:tracePt t="66263" x="4908550" y="2292350"/>
          <p14:tracePt t="66270" x="4886325" y="2292350"/>
          <p14:tracePt t="66277" x="4864100" y="2292350"/>
          <p14:tracePt t="66290" x="4851400" y="2292350"/>
          <p14:tracePt t="66295" x="4835525" y="2292350"/>
          <p14:tracePt t="66301" x="4822825" y="2292350"/>
          <p14:tracePt t="66309" x="4811713" y="2292350"/>
          <p14:tracePt t="66323" x="4800600" y="2292350"/>
          <p14:tracePt t="66354" x="4800600" y="2279650"/>
          <p14:tracePt t="66367" x="4811713" y="2268538"/>
          <p14:tracePt t="66372" x="4822825" y="2268538"/>
          <p14:tracePt t="66387" x="4851400" y="2251075"/>
          <p14:tracePt t="66391" x="4864100" y="2251075"/>
          <p14:tracePt t="66395" x="4875213" y="2251075"/>
          <p14:tracePt t="66403" x="4897438" y="2251075"/>
          <p14:tracePt t="66411" x="4908550" y="2268538"/>
          <p14:tracePt t="66422" x="4921250" y="2292350"/>
          <p14:tracePt t="66427" x="4921250" y="2325688"/>
          <p14:tracePt t="66435" x="4932363" y="2371725"/>
          <p14:tracePt t="66443" x="4932363" y="2428875"/>
          <p14:tracePt t="66455" x="4932363" y="2492375"/>
          <p14:tracePt t="66460" x="4932363" y="2536825"/>
          <p14:tracePt t="66468" x="4921250" y="2571750"/>
          <p14:tracePt t="66474" x="4897438" y="2606675"/>
          <p14:tracePt t="66489" x="4875213" y="2646363"/>
          <p14:tracePt t="66494" x="4864100" y="2668588"/>
          <p14:tracePt t="66501" x="4835525" y="2679700"/>
          <p14:tracePt t="66506" x="4822825" y="2692400"/>
          <p14:tracePt t="66525" x="4811713" y="2703513"/>
          <p14:tracePt t="66657" x="4811713" y="2714625"/>
          <p14:tracePt t="66667" x="4811713" y="2736850"/>
          <p14:tracePt t="66687" x="4811713" y="2749550"/>
          <p14:tracePt t="66696" x="4811713" y="2760663"/>
          <p14:tracePt t="66722" x="4811713" y="2771775"/>
          <p14:tracePt t="66736" x="4835525" y="2782888"/>
          <p14:tracePt t="66744" x="4851400" y="2800350"/>
          <p14:tracePt t="66755" x="4875213" y="2811463"/>
          <p14:tracePt t="66760" x="4897438" y="2811463"/>
          <p14:tracePt t="66768" x="4921250" y="2822575"/>
          <p14:tracePt t="66775" x="4943475" y="2835275"/>
          <p14:tracePt t="66791" x="5000625" y="2835275"/>
          <p14:tracePt t="66793" x="5022850" y="2835275"/>
          <p14:tracePt t="66799" x="5064125" y="2835275"/>
          <p14:tracePt t="66807" x="5097463" y="2835275"/>
          <p14:tracePt t="66822" x="5132388" y="2822575"/>
          <p14:tracePt t="66823" x="5165725" y="2800350"/>
          <p14:tracePt t="66832" x="5200650" y="2782888"/>
          <p14:tracePt t="66838" x="5240338" y="2760663"/>
          <p14:tracePt t="66853" x="5275263" y="2736850"/>
          <p14:tracePt t="66856" x="5297488" y="2725738"/>
          <p14:tracePt t="66862" x="5321300" y="2703513"/>
          <p14:tracePt t="66870" x="5365750" y="2668588"/>
          <p14:tracePt t="66878" x="5378450" y="2646363"/>
          <p14:tracePt t="66888" x="5378450" y="2606675"/>
          <p14:tracePt t="67076" x="5378450" y="2593975"/>
          <p14:tracePt t="67085" x="5418138" y="2582863"/>
          <p14:tracePt t="67092" x="5451475" y="2549525"/>
          <p14:tracePt t="67105" x="5497513" y="2514600"/>
          <p14:tracePt t="67109" x="5594350" y="2457450"/>
          <p14:tracePt t="67116" x="5697538" y="2382838"/>
          <p14:tracePt t="67124" x="5829300" y="2325688"/>
          <p14:tracePt t="67138" x="5972175" y="2239963"/>
          <p14:tracePt t="67142" x="6029325" y="2217738"/>
          <p14:tracePt t="67149" x="6149975" y="2160588"/>
          <p14:tracePt t="67155" x="6251575" y="2114550"/>
          <p14:tracePt t="67171" x="6361113" y="2079625"/>
          <p14:tracePt t="67172" x="6429375" y="2051050"/>
          <p14:tracePt t="67179" x="6515100" y="2028825"/>
          <p14:tracePt t="67187" x="6583363" y="2017713"/>
          <p14:tracePt t="67195" x="6651625" y="2017713"/>
          <p14:tracePt t="67205" x="6704013" y="2006600"/>
          <p14:tracePt t="67211" x="6737350" y="2006600"/>
          <p14:tracePt t="67219" x="6761163" y="2006600"/>
          <p14:tracePt t="67226" x="6783388" y="1993900"/>
          <p14:tracePt t="67239" x="6807200" y="1993900"/>
          <p14:tracePt t="67251" x="6818313" y="1993900"/>
          <p14:tracePt t="67272" x="6818313" y="1982788"/>
          <p14:tracePt t="67275" x="6829425" y="1982788"/>
          <p14:tracePt t="67334" x="6829425" y="1971675"/>
          <p14:tracePt t="67339" x="6829425" y="1960563"/>
          <p14:tracePt t="67345" x="6829425" y="1949450"/>
          <p14:tracePt t="67361" x="6829425" y="1936750"/>
          <p14:tracePt t="67373" x="6829425" y="1925638"/>
          <p14:tracePt t="67377" x="6829425" y="1914525"/>
          <p14:tracePt t="67393" x="6851650" y="1903413"/>
          <p14:tracePt t="67406" x="6880225" y="1903413"/>
          <p14:tracePt t="67409" x="6904038" y="1903413"/>
          <p14:tracePt t="67418" x="6937375" y="1903413"/>
          <p14:tracePt t="67424" x="6961188" y="1903413"/>
          <p14:tracePt t="67439" x="6983413" y="1903413"/>
          <p14:tracePt t="67441" x="7007225" y="1903413"/>
          <p14:tracePt t="67449" x="7029450" y="1914525"/>
          <p14:tracePt t="67456" x="7046913" y="1914525"/>
          <p14:tracePt t="67472" x="7058025" y="1914525"/>
          <p14:tracePt t="67472" x="7069138" y="1925638"/>
          <p14:tracePt t="67481" x="7080250" y="1925638"/>
          <p14:tracePt t="67496" x="7092950" y="1936750"/>
          <p14:tracePt t="67506" x="7092950" y="1949450"/>
          <p14:tracePt t="67519" x="7092950" y="1960563"/>
          <p14:tracePt t="67527" x="7092950" y="1971675"/>
          <p14:tracePt t="67538" x="7092950" y="1982788"/>
          <p14:tracePt t="67552" x="7092950" y="1993900"/>
          <p14:tracePt t="68082" x="7092950" y="2006600"/>
          <p14:tracePt t="68089" x="7104063" y="2017713"/>
          <p14:tracePt t="68099" x="7115175" y="2028825"/>
          <p14:tracePt t="68105" x="7126288" y="2039938"/>
          <p14:tracePt t="68122" x="7137400" y="2063750"/>
          <p14:tracePt t="68129" x="7161213" y="2079625"/>
          <p14:tracePt t="68138" x="7172325" y="2103438"/>
          <p14:tracePt t="68139" x="7183438" y="2114550"/>
          <p14:tracePt t="68145" x="7194550" y="2114550"/>
          <p14:tracePt t="68153" x="7194550" y="2125663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800349"/>
          </a:xfrm>
        </p:spPr>
        <p:txBody>
          <a:bodyPr/>
          <a:lstStyle/>
          <a:p>
            <a:r>
              <a:rPr lang="en-US" altLang="zh-TW" dirty="0"/>
              <a:t>Hw2 – </a:t>
            </a:r>
            <a:r>
              <a:rPr lang="en-US" altLang="zh-TW" sz="4400" dirty="0">
                <a:solidFill>
                  <a:schemeClr val="tx1"/>
                </a:solidFill>
              </a:rPr>
              <a:t>run a test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130F991-20B9-0A4C-84C0-AB2D71431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354667"/>
            <a:ext cx="7570399" cy="5503333"/>
          </a:xfrm>
        </p:spPr>
        <p:txBody>
          <a:bodyPr>
            <a:normAutofit lnSpcReduction="10000"/>
          </a:bodyPr>
          <a:lstStyle/>
          <a:p>
            <a:r>
              <a:rPr lang="en-US" altLang="zh-TW" sz="2400" dirty="0">
                <a:solidFill>
                  <a:srgbClr val="FFFF00"/>
                </a:solidFill>
              </a:rPr>
              <a:t>Make test   --- run a test scripts</a:t>
            </a:r>
          </a:p>
          <a:p>
            <a:endParaRPr lang="en-US" altLang="zh-TW" sz="2400" dirty="0">
              <a:solidFill>
                <a:srgbClr val="FFFF00"/>
              </a:solidFill>
            </a:endParaRPr>
          </a:p>
          <a:p>
            <a:endParaRPr lang="en-US" altLang="zh-TW" sz="2400" dirty="0">
              <a:solidFill>
                <a:srgbClr val="FFFF00"/>
              </a:solidFill>
            </a:endParaRPr>
          </a:p>
          <a:p>
            <a:endParaRPr lang="en-US" altLang="zh-TW" sz="2400" dirty="0">
              <a:solidFill>
                <a:srgbClr val="FFFF00"/>
              </a:solidFill>
            </a:endParaRPr>
          </a:p>
          <a:p>
            <a:endParaRPr lang="en-US" altLang="zh-TW" sz="2400" dirty="0">
              <a:solidFill>
                <a:srgbClr val="FFFF00"/>
              </a:solidFill>
            </a:endParaRPr>
          </a:p>
          <a:p>
            <a:endParaRPr lang="en-US" altLang="zh-TW" sz="2400" dirty="0">
              <a:solidFill>
                <a:srgbClr val="FFFF00"/>
              </a:solidFill>
            </a:endParaRPr>
          </a:p>
          <a:p>
            <a:r>
              <a:rPr lang="en-US" altLang="zh-TW" sz="2400" dirty="0">
                <a:solidFill>
                  <a:srgbClr val="FFFF00"/>
                </a:solidFill>
              </a:rPr>
              <a:t>./</a:t>
            </a:r>
            <a:r>
              <a:rPr lang="en-US" altLang="zh-TW" sz="2400" dirty="0" err="1">
                <a:solidFill>
                  <a:srgbClr val="FFFF00"/>
                </a:solidFill>
              </a:rPr>
              <a:t>master.out</a:t>
            </a:r>
            <a:endParaRPr lang="en-US" altLang="zh-TW" sz="2400" dirty="0">
              <a:solidFill>
                <a:srgbClr val="FFFF00"/>
              </a:solidFill>
            </a:endParaRPr>
          </a:p>
          <a:p>
            <a:pPr marL="457207" lvl="1" indent="0">
              <a:buNone/>
            </a:pPr>
            <a:r>
              <a:rPr lang="en-US" altLang="zh-TW" sz="2200" dirty="0">
                <a:solidFill>
                  <a:srgbClr val="FFFF00"/>
                </a:solidFill>
              </a:rPr>
              <a:t>= </a:t>
            </a:r>
            <a:r>
              <a:rPr lang="en-US" altLang="zh-TW" sz="2000" dirty="0">
                <a:solidFill>
                  <a:srgbClr val="FFFF00"/>
                </a:solidFill>
              </a:rPr>
              <a:t>./</a:t>
            </a:r>
            <a:r>
              <a:rPr lang="en-US" altLang="zh-TW" sz="2000" dirty="0" err="1">
                <a:solidFill>
                  <a:srgbClr val="FFFF00"/>
                </a:solidFill>
              </a:rPr>
              <a:t>master.out</a:t>
            </a:r>
            <a:r>
              <a:rPr lang="en-US" altLang="zh-TW" sz="2000" dirty="0">
                <a:solidFill>
                  <a:srgbClr val="FFFF00"/>
                </a:solidFill>
              </a:rPr>
              <a:t>  </a:t>
            </a:r>
            <a:r>
              <a:rPr lang="en-US" altLang="zh-TW" sz="2000" dirty="0" err="1">
                <a:solidFill>
                  <a:srgbClr val="FFFF00"/>
                </a:solidFill>
              </a:rPr>
              <a:t>blake.txt</a:t>
            </a:r>
            <a:r>
              <a:rPr lang="en-US" altLang="zh-TW" sz="2000" dirty="0">
                <a:solidFill>
                  <a:srgbClr val="FFFF00"/>
                </a:solidFill>
              </a:rPr>
              <a:t>  </a:t>
            </a:r>
            <a:r>
              <a:rPr lang="en-US" altLang="zh-TW" sz="2000" dirty="0" err="1">
                <a:solidFill>
                  <a:srgbClr val="FFFF00"/>
                </a:solidFill>
              </a:rPr>
              <a:t>happy.tmp</a:t>
            </a:r>
            <a:endParaRPr lang="en-US" altLang="zh-TW" sz="2200" dirty="0">
              <a:solidFill>
                <a:srgbClr val="FFFF00"/>
              </a:solidFill>
            </a:endParaRPr>
          </a:p>
          <a:p>
            <a:r>
              <a:rPr lang="en-US" altLang="zh-TW" sz="2400" dirty="0">
                <a:solidFill>
                  <a:srgbClr val="FFFF00"/>
                </a:solidFill>
              </a:rPr>
              <a:t>./</a:t>
            </a:r>
            <a:r>
              <a:rPr lang="en-US" altLang="zh-TW" sz="2400" dirty="0" err="1">
                <a:solidFill>
                  <a:srgbClr val="FFFF00"/>
                </a:solidFill>
              </a:rPr>
              <a:t>master.out</a:t>
            </a:r>
            <a:r>
              <a:rPr lang="en-US" altLang="zh-TW" sz="2400" dirty="0">
                <a:solidFill>
                  <a:srgbClr val="FFFF00"/>
                </a:solidFill>
              </a:rPr>
              <a:t> </a:t>
            </a:r>
            <a:r>
              <a:rPr lang="en-US" altLang="zh-TW" sz="2400" dirty="0" err="1">
                <a:solidFill>
                  <a:srgbClr val="FFFF00"/>
                </a:solidFill>
              </a:rPr>
              <a:t>A.txt</a:t>
            </a:r>
            <a:r>
              <a:rPr lang="en-US" altLang="zh-TW" sz="2400" dirty="0">
                <a:solidFill>
                  <a:srgbClr val="FFFF00"/>
                </a:solidFill>
              </a:rPr>
              <a:t> </a:t>
            </a:r>
            <a:r>
              <a:rPr lang="en-US" altLang="zh-TW" sz="2400" dirty="0" err="1">
                <a:solidFill>
                  <a:srgbClr val="FFFF00"/>
                </a:solidFill>
              </a:rPr>
              <a:t>B.tmp</a:t>
            </a:r>
            <a:r>
              <a:rPr lang="en-US" altLang="zh-TW" sz="2400" dirty="0">
                <a:solidFill>
                  <a:srgbClr val="FFFF00"/>
                </a:solidFill>
              </a:rPr>
              <a:t> </a:t>
            </a:r>
            <a:r>
              <a:rPr lang="en-US" altLang="zh-TW" sz="2400" dirty="0">
                <a:solidFill>
                  <a:srgbClr val="006600"/>
                </a:solidFill>
                <a:highlight>
                  <a:srgbClr val="FFFF00"/>
                </a:highlight>
              </a:rPr>
              <a:t>(Required)</a:t>
            </a:r>
          </a:p>
          <a:p>
            <a:pPr lvl="1"/>
            <a:r>
              <a:rPr lang="en-US" altLang="zh-TW" sz="2200" dirty="0">
                <a:solidFill>
                  <a:srgbClr val="FFFF00"/>
                </a:solidFill>
              </a:rPr>
              <a:t>It means we copy all sentences from file </a:t>
            </a:r>
            <a:r>
              <a:rPr lang="en-US" altLang="zh-TW" sz="2200" dirty="0" err="1">
                <a:solidFill>
                  <a:srgbClr val="FFFF00"/>
                </a:solidFill>
              </a:rPr>
              <a:t>A.txt</a:t>
            </a:r>
            <a:r>
              <a:rPr lang="en-US" altLang="zh-TW" sz="2200" dirty="0">
                <a:solidFill>
                  <a:srgbClr val="FFFF00"/>
                </a:solidFill>
              </a:rPr>
              <a:t> to </a:t>
            </a:r>
            <a:r>
              <a:rPr lang="en-US" altLang="zh-TW" sz="2200" dirty="0" err="1">
                <a:solidFill>
                  <a:srgbClr val="FFFF00"/>
                </a:solidFill>
              </a:rPr>
              <a:t>B.tmp</a:t>
            </a:r>
            <a:r>
              <a:rPr lang="en-US" altLang="zh-TW" sz="2200" dirty="0">
                <a:solidFill>
                  <a:srgbClr val="FFFF00"/>
                </a:solidFill>
              </a:rPr>
              <a:t> and add a new line</a:t>
            </a:r>
          </a:p>
          <a:p>
            <a:r>
              <a:rPr lang="zh-TW" altLang="en-US" sz="2200" dirty="0">
                <a:solidFill>
                  <a:srgbClr val="006600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程式的外觀行為跟之前都是一樣的～</a:t>
            </a:r>
            <a:endParaRPr lang="en-US" altLang="zh-TW" sz="22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en-US" altLang="zh-TW" sz="2200" dirty="0">
              <a:solidFill>
                <a:srgbClr val="FFFF00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782225" y="251239"/>
            <a:ext cx="61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G</a:t>
            </a:r>
            <a:endParaRPr kumimoji="1" lang="zh-TW" altLang="en-US" sz="4000" b="1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6615AE9-68AB-4C40-9906-3C6A7E60BAF2}"/>
              </a:ext>
            </a:extLst>
          </p:cNvPr>
          <p:cNvSpPr/>
          <p:nvPr/>
        </p:nvSpPr>
        <p:spPr>
          <a:xfrm>
            <a:off x="13682136" y="2380546"/>
            <a:ext cx="1693333" cy="39511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1377E76-1E7F-8F48-9E20-11B5246F5D97}"/>
              </a:ext>
            </a:extLst>
          </p:cNvPr>
          <p:cNvSpPr/>
          <p:nvPr/>
        </p:nvSpPr>
        <p:spPr>
          <a:xfrm>
            <a:off x="13682136" y="4069305"/>
            <a:ext cx="1693333" cy="39511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E411E65-B025-3C43-AB88-F0C351E38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941" y="1986505"/>
            <a:ext cx="4876800" cy="20828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F4A2F0D-DEBE-244A-8E5E-C6FD7C7DC484}"/>
              </a:ext>
            </a:extLst>
          </p:cNvPr>
          <p:cNvSpPr/>
          <p:nvPr/>
        </p:nvSpPr>
        <p:spPr>
          <a:xfrm>
            <a:off x="1442156" y="3442447"/>
            <a:ext cx="4402832" cy="39511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5B99D007-5632-8ADF-00D0-EB9320170F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94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18"/>
    </mc:Choice>
    <mc:Fallback>
      <p:transition spd="slow" advTm="20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97" x="7207250" y="2125663"/>
          <p14:tracePt t="1312" x="7235825" y="2125663"/>
          <p14:tracePt t="1331" x="7246938" y="2125663"/>
          <p14:tracePt t="1333" x="7258050" y="2125663"/>
          <p14:tracePt t="1349" x="7269163" y="2125663"/>
          <p14:tracePt t="1350" x="7292975" y="2125663"/>
          <p14:tracePt t="1360" x="7304088" y="2125663"/>
          <p14:tracePt t="1361" x="7315200" y="2125663"/>
          <p14:tracePt t="1379" x="7326313" y="2125663"/>
          <p14:tracePt t="1390" x="7350125" y="2125663"/>
          <p14:tracePt t="1394" x="7361238" y="2125663"/>
          <p14:tracePt t="1399" x="7372350" y="2136775"/>
          <p14:tracePt t="1410" x="7383463" y="2136775"/>
          <p14:tracePt t="1415" x="7394575" y="2149475"/>
          <p14:tracePt t="1438" x="7446963" y="2149475"/>
          <p14:tracePt t="1439" x="7458075" y="2149475"/>
          <p14:tracePt t="1447" x="7493000" y="2149475"/>
          <p14:tracePt t="1455" x="7515225" y="2136775"/>
          <p14:tracePt t="1463" x="7537450" y="2114550"/>
          <p14:tracePt t="1477" x="7572375" y="2092325"/>
          <p14:tracePt t="1481" x="7600950" y="2063750"/>
          <p14:tracePt t="1487" x="7612063" y="2039938"/>
          <p14:tracePt t="1500" x="7635875" y="2017713"/>
          <p14:tracePt t="1509" x="7658100" y="1993900"/>
          <p14:tracePt t="1524" x="7680325" y="1982788"/>
          <p14:tracePt t="1527" x="7704138" y="1960563"/>
          <p14:tracePt t="1528" x="7726363" y="1949450"/>
          <p14:tracePt t="1536" x="7737475" y="1936750"/>
          <p14:tracePt t="1543" x="7750175" y="1925638"/>
          <p14:tracePt t="1560" x="7761288" y="1914525"/>
          <p14:tracePt t="1581" x="7761288" y="1903413"/>
          <p14:tracePt t="1593" x="7761288" y="1885950"/>
          <p14:tracePt t="1609" x="7750175" y="1885950"/>
          <p14:tracePt t="1613" x="7737475" y="1874838"/>
          <p14:tracePt t="1626" x="7726363" y="1874838"/>
          <p14:tracePt t="1629" x="7715250" y="1874838"/>
          <p14:tracePt t="1637" x="7715250" y="1863725"/>
          <p14:tracePt t="1962" x="7715250" y="1885950"/>
          <p14:tracePt t="1970" x="7704138" y="1914525"/>
          <p14:tracePt t="1977" x="7693025" y="1960563"/>
          <p14:tracePt t="1990" x="7680325" y="2017713"/>
          <p14:tracePt t="1994" x="7669213" y="2079625"/>
          <p14:tracePt t="2003" x="7646988" y="2160588"/>
          <p14:tracePt t="2010" x="7635875" y="2228850"/>
          <p14:tracePt t="2017" x="7600950" y="2393950"/>
          <p14:tracePt t="2031" x="7583488" y="2446338"/>
          <p14:tracePt t="2041" x="7572375" y="2549525"/>
          <p14:tracePt t="2043" x="7537450" y="2635250"/>
          <p14:tracePt t="2048" x="7515225" y="2714625"/>
          <p14:tracePt t="2056" x="7493000" y="2782888"/>
          <p14:tracePt t="2064" x="7469188" y="2846388"/>
          <p14:tracePt t="2076" x="7458075" y="2868613"/>
          <p14:tracePt t="2081" x="7435850" y="2903538"/>
          <p14:tracePt t="2270" x="7446963" y="2903538"/>
          <p14:tracePt t="2278" x="7458075" y="2892425"/>
          <p14:tracePt t="2286" x="7469188" y="2892425"/>
          <p14:tracePt t="2303" x="7480300" y="2892425"/>
          <p14:tracePt t="2334" x="7469188" y="2892425"/>
          <p14:tracePt t="2343" x="7435850" y="2914650"/>
          <p14:tracePt t="2349" x="7372350" y="2960688"/>
          <p14:tracePt t="2357" x="7304088" y="3035300"/>
          <p14:tracePt t="2365" x="7207250" y="3114675"/>
          <p14:tracePt t="2376" x="7115175" y="3200400"/>
          <p14:tracePt t="2381" x="7007225" y="3292475"/>
          <p14:tracePt t="2389" x="6950075" y="3325813"/>
          <p14:tracePt t="2397" x="6840538" y="3378200"/>
          <p14:tracePt t="2410" x="6750050" y="3422650"/>
          <p14:tracePt t="2414" x="6651625" y="3446463"/>
          <p14:tracePt t="2421" x="6618288" y="3457575"/>
          <p14:tracePt t="2429" x="6561138" y="3468688"/>
          <p14:tracePt t="2441" x="6526213" y="3479800"/>
          <p14:tracePt t="2446" x="6486525" y="3492500"/>
          <p14:tracePt t="2453" x="6464300" y="3503613"/>
          <p14:tracePt t="2721" x="6429375" y="3503613"/>
          <p14:tracePt t="2729" x="6383338" y="3492500"/>
          <p14:tracePt t="2742" x="6297613" y="3457575"/>
          <p14:tracePt t="2746" x="6218238" y="3422650"/>
          <p14:tracePt t="2753" x="6161088" y="3389313"/>
          <p14:tracePt t="2761" x="6121400" y="3365500"/>
          <p14:tracePt t="2775" x="5994400" y="3314700"/>
          <p14:tracePt t="2779" x="5949950" y="3303588"/>
          <p14:tracePt t="2786" x="5897563" y="3303588"/>
          <p14:tracePt t="2794" x="5864225" y="3303588"/>
          <p14:tracePt t="2807" x="5829300" y="3303588"/>
          <p14:tracePt t="2810" x="5794375" y="3343275"/>
          <p14:tracePt t="2816" x="5772150" y="3365500"/>
          <p14:tracePt t="2827" x="5732463" y="3411538"/>
          <p14:tracePt t="2839" x="5697538" y="3446463"/>
          <p14:tracePt t="2843" x="5675313" y="3457575"/>
          <p14:tracePt t="2858" x="5651500" y="3492500"/>
          <p14:tracePt t="2861" x="5629275" y="3514725"/>
          <p14:tracePt t="2869" x="5607050" y="3532188"/>
          <p14:tracePt t="2874" x="5594350" y="3554413"/>
          <p14:tracePt t="2880" x="5565775" y="3565525"/>
          <p14:tracePt t="2893" x="5554663" y="3589338"/>
          <p14:tracePt t="2897" x="5543550" y="3611563"/>
          <p14:tracePt t="2904" x="5532438" y="3646488"/>
          <p14:tracePt t="2911" x="5521325" y="3668713"/>
          <p14:tracePt t="2925" x="5521325" y="3708400"/>
          <p14:tracePt t="2929" x="5508625" y="3721100"/>
          <p14:tracePt t="2937" x="5508625" y="3754438"/>
          <p14:tracePt t="2944" x="5508625" y="3789363"/>
          <p14:tracePt t="2958" x="5497513" y="3800475"/>
          <p14:tracePt t="2960" x="5486400" y="3835400"/>
          <p14:tracePt t="2968" x="5486400" y="3846513"/>
          <p14:tracePt t="2975" x="5464175" y="3886200"/>
          <p14:tracePt t="2983" x="5451475" y="3897313"/>
          <p14:tracePt t="2993" x="5418138" y="3921125"/>
          <p14:tracePt t="2998" x="5389563" y="3943350"/>
          <p14:tracePt t="3014" x="5365750" y="3965575"/>
          <p14:tracePt t="3026" x="5343525" y="3978275"/>
          <p14:tracePt t="3030" x="5321300" y="3989388"/>
          <p14:tracePt t="3038" x="5308600" y="4011613"/>
          <p14:tracePt t="3220" x="5297488" y="4011613"/>
          <p14:tracePt t="3228" x="5275263" y="4011613"/>
          <p14:tracePt t="3237" x="5229225" y="4000500"/>
          <p14:tracePt t="3244" x="5154613" y="3978275"/>
          <p14:tracePt t="3258" x="5075238" y="3954463"/>
          <p14:tracePt t="3262" x="5011738" y="3932238"/>
          <p14:tracePt t="3270" x="4908550" y="3921125"/>
          <p14:tracePt t="3278" x="4800600" y="3921125"/>
          <p14:tracePt t="3290" x="4708525" y="3921125"/>
          <p14:tracePt t="3302" x="4521200" y="3921125"/>
          <p14:tracePt t="3307" x="4446588" y="3921125"/>
          <p14:tracePt t="3324" x="4422775" y="3921125"/>
          <p14:tracePt t="3325" x="4365625" y="3943350"/>
          <p14:tracePt t="3331" x="4321175" y="3954463"/>
          <p14:tracePt t="3339" x="4292600" y="3965575"/>
          <p14:tracePt t="3347" x="4257675" y="3965575"/>
          <p14:tracePt t="3358" x="4246563" y="3978275"/>
          <p14:tracePt t="3374" x="4235450" y="3978275"/>
          <p14:tracePt t="3529" x="4211638" y="3978275"/>
          <p14:tracePt t="3537" x="4178300" y="3978275"/>
          <p14:tracePt t="3545" x="4143375" y="3965575"/>
          <p14:tracePt t="3557" x="4092575" y="3954463"/>
          <p14:tracePt t="3562" x="4057650" y="3943350"/>
          <p14:tracePt t="3569" x="3989388" y="3921125"/>
          <p14:tracePt t="3578" x="3903663" y="3886200"/>
          <p14:tracePt t="3591" x="3835400" y="3846513"/>
          <p14:tracePt t="3595" x="3789363" y="3811588"/>
          <p14:tracePt t="3603" x="3765550" y="3800475"/>
          <p14:tracePt t="3611" x="3725863" y="3765550"/>
          <p14:tracePt t="3616" x="3679825" y="3743325"/>
          <p14:tracePt t="3628" x="3657600" y="3721100"/>
          <p14:tracePt t="3644" x="3622675" y="3679825"/>
          <p14:tracePt t="3650" x="3611563" y="3657600"/>
          <p14:tracePt t="3656" x="3600450" y="3635375"/>
          <p14:tracePt t="3664" x="3589338" y="3622675"/>
          <p14:tracePt t="3675" x="3589338" y="3611563"/>
          <p14:tracePt t="3680" x="3578225" y="3600450"/>
          <p14:tracePt t="3687" x="3560763" y="3589338"/>
          <p14:tracePt t="3712" x="3549650" y="3589338"/>
          <p14:tracePt t="3720" x="3536950" y="3589338"/>
          <p14:tracePt t="3744" x="3525838" y="3589338"/>
          <p14:tracePt t="3752" x="3514725" y="3589338"/>
          <p14:tracePt t="3775" x="3503613" y="3589338"/>
          <p14:tracePt t="3790" x="3503613" y="3578225"/>
          <p14:tracePt t="3814" x="3503613" y="3565525"/>
          <p14:tracePt t="3822" x="3492500" y="3565525"/>
          <p14:tracePt t="3830" x="3492500" y="3554413"/>
          <p14:tracePt t="3877" x="3479800" y="3554413"/>
          <p14:tracePt t="4146" x="3468688" y="3565525"/>
          <p14:tracePt t="4154" x="3435350" y="3589338"/>
          <p14:tracePt t="4162" x="3411538" y="3611563"/>
          <p14:tracePt t="4176" x="3371850" y="3635375"/>
          <p14:tracePt t="4181" x="3336925" y="3646488"/>
          <p14:tracePt t="4196" x="3325813" y="3657600"/>
          <p14:tracePt t="4198" x="3268663" y="3668713"/>
          <p14:tracePt t="4202" x="3257550" y="3668713"/>
          <p14:tracePt t="4211" x="3222625" y="3668713"/>
          <p14:tracePt t="4229" x="3171825" y="3668713"/>
          <p14:tracePt t="4235" x="3149600" y="3668713"/>
          <p14:tracePt t="4241" x="3136900" y="3657600"/>
          <p14:tracePt t="4249" x="3114675" y="3635375"/>
          <p14:tracePt t="4259" x="3103563" y="3622675"/>
          <p14:tracePt t="4265" x="3103563" y="3611563"/>
          <p14:tracePt t="4273" x="3092450" y="3600450"/>
          <p14:tracePt t="4281" x="3079750" y="3600450"/>
          <p14:tracePt t="4292" x="3079750" y="3589338"/>
          <p14:tracePt t="4298" x="3079750" y="3578225"/>
          <p14:tracePt t="4304" x="3079750" y="3565525"/>
          <p14:tracePt t="4313" x="3079750" y="3554413"/>
          <p14:tracePt t="4325" x="3079750" y="3543300"/>
          <p14:tracePt t="4329" x="3079750" y="3532188"/>
          <p14:tracePt t="4337" x="3079750" y="3514725"/>
          <p14:tracePt t="4345" x="3079750" y="3503613"/>
          <p14:tracePt t="4358" x="3103563" y="3479800"/>
          <p14:tracePt t="4364" x="3114675" y="3468688"/>
          <p14:tracePt t="4370" x="3114675" y="3457575"/>
          <p14:tracePt t="4378" x="3125788" y="3457575"/>
          <p14:tracePt t="4392" x="3136900" y="3446463"/>
          <p14:tracePt t="4400" x="3149600" y="3446463"/>
          <p14:tracePt t="4408" x="3149600" y="3435350"/>
          <p14:tracePt t="4447" x="3160713" y="3435350"/>
          <p14:tracePt t="4471" x="3160713" y="3446463"/>
          <p14:tracePt t="4491" x="3171825" y="3457575"/>
          <p14:tracePt t="4495" x="3182938" y="3468688"/>
          <p14:tracePt t="4503" x="3194050" y="3468688"/>
          <p14:tracePt t="4512" x="3222625" y="3479800"/>
          <p14:tracePt t="4527" x="3246438" y="3479800"/>
          <p14:tracePt t="4536" x="3257550" y="3479800"/>
          <p14:tracePt t="4542" x="3268663" y="3479800"/>
          <p14:tracePt t="4557" x="3279775" y="3479800"/>
          <p14:tracePt t="4560" x="3292475" y="3479800"/>
          <p14:tracePt t="4566" x="3303588" y="3479800"/>
          <p14:tracePt t="4574" x="3314700" y="3479800"/>
          <p14:tracePt t="4582" x="3336925" y="3479800"/>
          <p14:tracePt t="4592" x="3349625" y="3479800"/>
          <p14:tracePt t="4598" x="3360738" y="3479800"/>
          <p14:tracePt t="4605" x="3371850" y="3479800"/>
          <p14:tracePt t="4613" x="3389313" y="3479800"/>
          <p14:tracePt t="4625" x="3411538" y="3479800"/>
          <p14:tracePt t="4630" x="3422650" y="3492500"/>
          <p14:tracePt t="4637" x="3435350" y="3492500"/>
          <p14:tracePt t="4646" x="3446463" y="3492500"/>
          <p14:tracePt t="4658" x="3468688" y="3503613"/>
          <p14:tracePt t="4662" x="3492500" y="3503613"/>
          <p14:tracePt t="4670" x="3503613" y="3503613"/>
          <p14:tracePt t="4678" x="3525838" y="3514725"/>
          <p14:tracePt t="4692" x="3549650" y="3514725"/>
          <p14:tracePt t="4693" x="3560763" y="3514725"/>
          <p14:tracePt t="4708" x="3589338" y="3514725"/>
          <p14:tracePt t="4710" x="3600450" y="3514725"/>
          <p14:tracePt t="4720" x="3611563" y="3532188"/>
          <p14:tracePt t="4730" x="3622675" y="3532188"/>
          <p14:tracePt t="4745" x="3635375" y="3532188"/>
          <p14:tracePt t="4756" x="3646488" y="3532188"/>
          <p14:tracePt t="4780" x="3646488" y="3543300"/>
          <p14:tracePt t="4811" x="3646488" y="3554413"/>
          <p14:tracePt t="5002" x="3646488" y="3543300"/>
          <p14:tracePt t="5019" x="3646488" y="3532188"/>
          <p14:tracePt t="5026" x="3646488" y="3503613"/>
          <p14:tracePt t="5033" x="3646488" y="3479800"/>
          <p14:tracePt t="5043" x="3646488" y="3468688"/>
          <p14:tracePt t="5049" x="3646488" y="3457575"/>
          <p14:tracePt t="5057" x="3646488" y="3446463"/>
          <p14:tracePt t="5081" x="3657600" y="3446463"/>
          <p14:tracePt t="5097" x="3668713" y="3446463"/>
          <p14:tracePt t="5108" x="3679825" y="3446463"/>
          <p14:tracePt t="5129" x="3692525" y="3446463"/>
          <p14:tracePt t="5160" x="3692525" y="3457575"/>
          <p14:tracePt t="5175" x="3679825" y="3457575"/>
          <p14:tracePt t="5181" x="3657600" y="3457575"/>
          <p14:tracePt t="5187" x="3635375" y="3457575"/>
          <p14:tracePt t="5197" x="3611563" y="3457575"/>
          <p14:tracePt t="5207" x="3589338" y="3446463"/>
          <p14:tracePt t="5209" x="3578225" y="3435350"/>
          <p14:tracePt t="5216" x="3560763" y="3411538"/>
          <p14:tracePt t="5224" x="3549650" y="3389313"/>
          <p14:tracePt t="5231" x="3549650" y="3378200"/>
          <p14:tracePt t="5244" x="3549650" y="3343275"/>
          <p14:tracePt t="5248" x="3549650" y="3303588"/>
          <p14:tracePt t="5263" x="3549650" y="3279775"/>
          <p14:tracePt t="5264" x="3578225" y="3257550"/>
          <p14:tracePt t="5275" x="3600450" y="3246438"/>
          <p14:tracePt t="5280" x="3635375" y="3222625"/>
          <p14:tracePt t="5287" x="3679825" y="3211513"/>
          <p14:tracePt t="5296" x="3725863" y="3189288"/>
          <p14:tracePt t="5308" x="3822700" y="3165475"/>
          <p14:tracePt t="5313" x="3903663" y="3165475"/>
          <p14:tracePt t="5320" x="4035425" y="3165475"/>
          <p14:tracePt t="5330" x="4165600" y="3165475"/>
          <p14:tracePt t="5341" x="4321175" y="3222625"/>
          <p14:tracePt t="5342" x="4521200" y="3279775"/>
          <p14:tracePt t="5350" x="4708525" y="3378200"/>
          <p14:tracePt t="5358" x="4943475" y="3479800"/>
          <p14:tracePt t="5366" x="5132388" y="3565525"/>
          <p14:tracePt t="5375" x="5218113" y="3611563"/>
          <p14:tracePt t="5382" x="5343525" y="3668713"/>
          <p14:tracePt t="5389" x="5378450" y="3692525"/>
          <p14:tracePt t="5397" x="5464175" y="3754438"/>
          <p14:tracePt t="5409" x="5497513" y="3765550"/>
          <p14:tracePt t="5414" x="5543550" y="3789363"/>
          <p14:tracePt t="5611" x="5532438" y="3789363"/>
          <p14:tracePt t="5620" x="5508625" y="3789363"/>
          <p14:tracePt t="5627" x="5497513" y="3789363"/>
          <p14:tracePt t="5641" x="5464175" y="3789363"/>
          <p14:tracePt t="5644" x="5429250" y="3765550"/>
          <p14:tracePt t="5652" x="5378450" y="3765550"/>
          <p14:tracePt t="5659" x="5332413" y="3743325"/>
          <p14:tracePt t="5666" x="5275263" y="3732213"/>
          <p14:tracePt t="5677" x="5229225" y="3708400"/>
          <p14:tracePt t="5682" x="5165725" y="3692525"/>
          <p14:tracePt t="5690" x="5121275" y="3679825"/>
          <p14:tracePt t="5698" x="5064125" y="3657600"/>
          <p14:tracePt t="5708" x="5011738" y="3646488"/>
          <p14:tracePt t="5719" x="4965700" y="3635375"/>
          <p14:tracePt t="5723" x="4908550" y="3611563"/>
          <p14:tracePt t="5730" x="4864100" y="3589338"/>
          <p14:tracePt t="5741" x="4822825" y="3565525"/>
          <p14:tracePt t="5747" x="4778375" y="3532188"/>
          <p14:tracePt t="5754" x="4754563" y="3492500"/>
          <p14:tracePt t="5763" x="4732338" y="3435350"/>
          <p14:tracePt t="5777" x="4721225" y="3400425"/>
          <p14:tracePt t="5780" x="4721225" y="3343275"/>
          <p14:tracePt t="5797" x="4721225" y="3279775"/>
          <p14:tracePt t="8011" x="4732338" y="3279775"/>
          <p14:tracePt t="8020" x="4743450" y="3292475"/>
          <p14:tracePt t="8027" x="4789488" y="3325813"/>
          <p14:tracePt t="8041" x="4835525" y="3389313"/>
          <p14:tracePt t="8045" x="4875213" y="3422650"/>
          <p14:tracePt t="8053" x="4932363" y="3479800"/>
          <p14:tracePt t="8058" x="4943475" y="3514725"/>
          <p14:tracePt t="8066" x="4978400" y="3554413"/>
          <p14:tracePt t="8077" x="5000625" y="3589338"/>
          <p14:tracePt t="8082" x="5011738" y="3600450"/>
          <p14:tracePt t="8209" x="5011738" y="3565525"/>
          <p14:tracePt t="8220" x="5011738" y="3532188"/>
          <p14:tracePt t="8225" x="5011738" y="3503613"/>
          <p14:tracePt t="8233" x="5011738" y="3492500"/>
          <p14:tracePt t="8242" x="5011738" y="3479800"/>
          <p14:tracePt t="8249" x="5011738" y="3468688"/>
          <p14:tracePt t="8265" x="5011738" y="3457575"/>
          <p14:tracePt t="8275" x="4989513" y="3446463"/>
          <p14:tracePt t="8281" x="4978400" y="3446463"/>
          <p14:tracePt t="8288" x="4943475" y="3435350"/>
          <p14:tracePt t="8296" x="4897438" y="3422650"/>
          <p14:tracePt t="8308" x="4851400" y="3422650"/>
          <p14:tracePt t="8312" x="4789488" y="3422650"/>
          <p14:tracePt t="8320" x="4721225" y="3422650"/>
          <p14:tracePt t="8328" x="4657725" y="3422650"/>
          <p14:tracePt t="8341" x="4589463" y="3422650"/>
          <p14:tracePt t="8344" x="4543425" y="3446463"/>
          <p14:tracePt t="8353" x="4497388" y="3479800"/>
          <p14:tracePt t="8360" x="4446588" y="3514725"/>
          <p14:tracePt t="8374" x="4400550" y="3554413"/>
          <p14:tracePt t="8377" x="4389438" y="3565525"/>
          <p14:tracePt t="8383" x="4365625" y="3589338"/>
          <p14:tracePt t="8391" x="4343400" y="3611563"/>
          <p14:tracePt t="8399" x="4332288" y="3635375"/>
          <p14:tracePt t="8408" x="4321175" y="3646488"/>
          <p14:tracePt t="8416" x="4321175" y="3657600"/>
          <p14:tracePt t="8589" x="4308475" y="3657600"/>
          <p14:tracePt t="8598" x="4279900" y="3657600"/>
          <p14:tracePt t="8605" x="4257675" y="3679825"/>
          <p14:tracePt t="8613" x="4246563" y="3692525"/>
          <p14:tracePt t="8624" x="4222750" y="3721100"/>
          <p14:tracePt t="8629" x="4211638" y="3732213"/>
          <p14:tracePt t="8637" x="4189413" y="3743325"/>
          <p14:tracePt t="8644" x="4178300" y="3754438"/>
          <p14:tracePt t="8658" x="4143375" y="3765550"/>
          <p14:tracePt t="8661" x="4103688" y="3778250"/>
          <p14:tracePt t="8669" x="4068763" y="3778250"/>
          <p14:tracePt t="8676" x="4046538" y="3778250"/>
          <p14:tracePt t="8691" x="4022725" y="3778250"/>
          <p14:tracePt t="8692" x="4000500" y="3778250"/>
          <p14:tracePt t="8700" x="3965575" y="3778250"/>
          <p14:tracePt t="8708" x="3954463" y="3778250"/>
          <p14:tracePt t="8723" x="3925888" y="3778250"/>
          <p14:tracePt t="8724" x="3914775" y="3778250"/>
          <p14:tracePt t="8732" x="3903663" y="3778250"/>
          <p14:tracePt t="8741" x="3892550" y="3778250"/>
          <p14:tracePt t="8749" x="3879850" y="3778250"/>
          <p14:tracePt t="8765" x="3868738" y="3765550"/>
          <p14:tracePt t="8775" x="3857625" y="3754438"/>
          <p14:tracePt t="8779" x="3857625" y="3743325"/>
          <p14:tracePt t="8787" x="3846513" y="3721100"/>
          <p14:tracePt t="8795" x="3846513" y="3692525"/>
          <p14:tracePt t="8808" x="3846513" y="3679825"/>
          <p14:tracePt t="8811" x="3846513" y="3657600"/>
          <p14:tracePt t="8820" x="3846513" y="3635375"/>
          <p14:tracePt t="8827" x="3846513" y="3611563"/>
          <p14:tracePt t="8841" x="3846513" y="3589338"/>
          <p14:tracePt t="8844" x="3846513" y="3578225"/>
          <p14:tracePt t="8852" x="3868738" y="3554413"/>
          <p14:tracePt t="8858" x="3879850" y="3532188"/>
          <p14:tracePt t="8866" x="3892550" y="3514725"/>
          <p14:tracePt t="8875" x="3914775" y="3492500"/>
          <p14:tracePt t="8883" x="3925888" y="3479800"/>
          <p14:tracePt t="8890" x="3965575" y="3457575"/>
          <p14:tracePt t="8899" x="4000500" y="3446463"/>
          <p14:tracePt t="8909" x="4022725" y="3435350"/>
          <p14:tracePt t="8916" x="4068763" y="3422650"/>
          <p14:tracePt t="8922" x="4121150" y="3422650"/>
          <p14:tracePt t="8932" x="4178300" y="3422650"/>
          <p14:tracePt t="8941" x="4279900" y="3422650"/>
          <p14:tracePt t="8949" x="4378325" y="3422650"/>
          <p14:tracePt t="8953" x="4468813" y="3457575"/>
          <p14:tracePt t="8965" x="4532313" y="3479800"/>
          <p14:tracePt t="8975" x="4611688" y="3543300"/>
          <p14:tracePt t="8993" x="4686300" y="3589338"/>
          <p14:tracePt t="8994" x="4800600" y="3692525"/>
          <p14:tracePt t="9003" x="4822825" y="3708400"/>
          <p14:tracePt t="9009" x="4886325" y="3789363"/>
          <p14:tracePt t="9016" x="4897438" y="3800475"/>
          <p14:tracePt t="9027" x="4908550" y="3835400"/>
          <p14:tracePt t="9033" x="4908550" y="3868738"/>
          <p14:tracePt t="9040" x="4921250" y="3921125"/>
          <p14:tracePt t="9050" x="4921250" y="3943350"/>
          <p14:tracePt t="9060" x="4908550" y="3978275"/>
          <p14:tracePt t="9066" x="4886325" y="3989388"/>
          <p14:tracePt t="9072" x="4851400" y="4011613"/>
          <p14:tracePt t="9083" x="4789488" y="4022725"/>
          <p14:tracePt t="9094" x="4732338" y="4035425"/>
          <p14:tracePt t="9099" x="4657725" y="4046538"/>
          <p14:tracePt t="9104" x="4600575" y="4046538"/>
          <p14:tracePt t="9116" x="4521200" y="4046538"/>
          <p14:tracePt t="9125" x="4446588" y="4000500"/>
          <p14:tracePt t="9133" x="4354513" y="3954463"/>
          <p14:tracePt t="9138" x="4279900" y="3897313"/>
          <p14:tracePt t="9149" x="4211638" y="3835400"/>
          <p14:tracePt t="9159" x="4154488" y="3778250"/>
          <p14:tracePt t="9160" x="4132263" y="3754438"/>
          <p14:tracePt t="9169" x="4103688" y="3708400"/>
          <p14:tracePt t="9175" x="4092575" y="3679825"/>
          <p14:tracePt t="9183" x="4079875" y="3646488"/>
          <p14:tracePt t="9325" x="4022725" y="3646488"/>
          <p14:tracePt t="9333" x="3989388" y="3646488"/>
          <p14:tracePt t="9341" x="3925888" y="3646488"/>
          <p14:tracePt t="9350" x="3903663" y="3635375"/>
          <p14:tracePt t="9360" x="3868738" y="3635375"/>
          <p14:tracePt t="9366" x="3835400" y="3635375"/>
          <p14:tracePt t="9373" x="3811588" y="3635375"/>
          <p14:tracePt t="9382" x="3800475" y="3635375"/>
          <p14:tracePt t="9391" x="3789363" y="3635375"/>
          <p14:tracePt t="9397" x="3778250" y="3635375"/>
          <p14:tracePt t="9412" x="3765550" y="3635375"/>
          <p14:tracePt t="9424" x="3754438" y="3635375"/>
          <p14:tracePt t="9456" x="3765550" y="3635375"/>
          <p14:tracePt t="9460" x="3789363" y="3646488"/>
          <p14:tracePt t="9469" x="3822700" y="3668713"/>
          <p14:tracePt t="9476" x="3857625" y="3708400"/>
          <p14:tracePt t="9483" x="3903663" y="3743325"/>
          <p14:tracePt t="9493" x="3954463" y="3789363"/>
          <p14:tracePt t="9500" x="4046538" y="3886200"/>
          <p14:tracePt t="9507" x="4121150" y="3965575"/>
          <p14:tracePt t="9523" x="4200525" y="4057650"/>
          <p14:tracePt t="9528" x="4279900" y="4165600"/>
          <p14:tracePt t="9533" x="4354513" y="4297363"/>
          <p14:tracePt t="9542" x="4435475" y="4451350"/>
          <p14:tracePt t="9547" x="4457700" y="4508500"/>
          <p14:tracePt t="9555" x="4508500" y="4618038"/>
          <p14:tracePt t="9563" x="4521200" y="4651375"/>
          <p14:tracePt t="9575" x="4532313" y="4721225"/>
          <p14:tracePt t="9579" x="4543425" y="4818063"/>
          <p14:tracePt t="9587" x="4543425" y="4840288"/>
          <p14:tracePt t="9595" x="4532313" y="4840288"/>
          <p14:tracePt t="9608" x="4497388" y="4840288"/>
          <p14:tracePt t="9729" x="4497388" y="4851400"/>
          <p14:tracePt t="9737" x="4497388" y="4875213"/>
          <p14:tracePt t="9745" x="4497388" y="4886325"/>
          <p14:tracePt t="9756" x="4468813" y="4908550"/>
          <p14:tracePt t="9761" x="4457700" y="4921250"/>
          <p14:tracePt t="9769" x="4435475" y="4943475"/>
          <p14:tracePt t="9777" x="4400550" y="4972050"/>
          <p14:tracePt t="9793" x="4292600" y="5051425"/>
          <p14:tracePt t="9802" x="4235450" y="5108575"/>
          <p14:tracePt t="9808" x="4189413" y="5183188"/>
          <p14:tracePt t="9817" x="4143375" y="5251450"/>
          <p14:tracePt t="9828" x="4079875" y="5337175"/>
          <p14:tracePt t="9836" x="4035425" y="5394325"/>
          <p14:tracePt t="9840" x="4000500" y="5464175"/>
          <p14:tracePt t="9849" x="3978275" y="5514975"/>
          <p14:tracePt t="9860" x="3954463" y="5549900"/>
          <p14:tracePt t="9864" x="3925888" y="5583238"/>
          <p14:tracePt t="9872" x="3903663" y="5618163"/>
          <p14:tracePt t="9880" x="3879850" y="5651500"/>
          <p14:tracePt t="9892" x="3868738" y="5664200"/>
          <p14:tracePt t="9896" x="3857625" y="5675313"/>
          <p14:tracePt t="9904" x="3846513" y="5692775"/>
          <p14:tracePt t="9911" x="3835400" y="5703888"/>
          <p14:tracePt t="9927" x="3835400" y="5715000"/>
          <p14:tracePt t="9943" x="3822700" y="5715000"/>
          <p14:tracePt t="10057" x="3811588" y="5726113"/>
          <p14:tracePt t="10070" x="3800475" y="5726113"/>
          <p14:tracePt t="10092" x="3789363" y="5737225"/>
          <p14:tracePt t="10095" x="3778250" y="5737225"/>
          <p14:tracePt t="10103" x="3765550" y="5737225"/>
          <p14:tracePt t="10109" x="3736975" y="5749925"/>
          <p14:tracePt t="10124" x="3714750" y="5761038"/>
          <p14:tracePt t="10127" x="3679825" y="5772150"/>
          <p14:tracePt t="10135" x="3646488" y="5772150"/>
          <p14:tracePt t="10141" x="3622675" y="5783263"/>
          <p14:tracePt t="10157" x="3589338" y="5794375"/>
          <p14:tracePt t="10159" x="3578225" y="5794375"/>
          <p14:tracePt t="10166" x="3536950" y="5794375"/>
          <p14:tracePt t="10173" x="3503613" y="5794375"/>
          <p14:tracePt t="10181" x="3479800" y="5794375"/>
          <p14:tracePt t="10193" x="3457575" y="5783263"/>
          <p14:tracePt t="10203" x="3435350" y="5772150"/>
          <p14:tracePt t="10208" x="3400425" y="5737225"/>
          <p14:tracePt t="10225" x="3400425" y="5726113"/>
          <p14:tracePt t="10227" x="3371850" y="5692775"/>
          <p14:tracePt t="10229" x="3360738" y="5664200"/>
          <p14:tracePt t="10239" x="3360738" y="5640388"/>
          <p14:tracePt t="10244" x="3349625" y="5618163"/>
          <p14:tracePt t="10258" x="3336925" y="5607050"/>
          <p14:tracePt t="10263" x="3336925" y="5583238"/>
          <p14:tracePt t="10276" x="3336925" y="5572125"/>
          <p14:tracePt t="10474" x="3336925" y="5561013"/>
          <p14:tracePt t="10486" x="3336925" y="5537200"/>
          <p14:tracePt t="10492" x="3325813" y="5514975"/>
          <p14:tracePt t="10498" x="3314700" y="5486400"/>
          <p14:tracePt t="10510" x="3303588" y="5464175"/>
          <p14:tracePt t="10517" x="3303588" y="5429250"/>
          <p14:tracePt t="10523" x="3279775" y="5407025"/>
          <p14:tracePt t="10529" x="3279775" y="5383213"/>
          <p14:tracePt t="10543" x="3268663" y="5360988"/>
          <p14:tracePt t="10547" x="3257550" y="5349875"/>
          <p14:tracePt t="10554" x="3246438" y="5337175"/>
          <p14:tracePt t="10561" x="3235325" y="5321300"/>
          <p14:tracePt t="10576" x="3222625" y="5297488"/>
          <p14:tracePt t="10577" x="3222625" y="5286375"/>
          <p14:tracePt t="10594" x="3211513" y="5286375"/>
          <p14:tracePt t="10596" x="3211513" y="5275263"/>
          <p14:tracePt t="10603" x="3211513" y="5264150"/>
          <p14:tracePt t="10608" x="3194050" y="5264150"/>
          <p14:tracePt t="10625" x="3194050" y="5251450"/>
          <p14:tracePt t="10633" x="3182938" y="5251450"/>
          <p14:tracePt t="10648" x="3171825" y="5251450"/>
          <p14:tracePt t="10658" x="3160713" y="5240338"/>
          <p14:tracePt t="10671" x="3149600" y="5240338"/>
          <p14:tracePt t="10679" x="3136900" y="5229225"/>
          <p14:tracePt t="10692" x="3125788" y="5229225"/>
          <p14:tracePt t="10695" x="3125788" y="5218113"/>
          <p14:tracePt t="10703" x="3114675" y="5207000"/>
          <p14:tracePt t="10725" x="3114675" y="5194300"/>
          <p14:tracePt t="10728" x="3103563" y="5183188"/>
          <p14:tracePt t="10743" x="3103563" y="5172075"/>
          <p14:tracePt t="10757" x="3103563" y="5160963"/>
          <p14:tracePt t="10760" x="3103563" y="5149850"/>
          <p14:tracePt t="10769" x="3103563" y="5132388"/>
          <p14:tracePt t="10774" x="3103563" y="5108575"/>
          <p14:tracePt t="10790" x="3103563" y="5086350"/>
          <p14:tracePt t="10791" x="3114675" y="5064125"/>
          <p14:tracePt t="10798" x="3125788" y="5040313"/>
          <p14:tracePt t="10806" x="3149600" y="5006975"/>
          <p14:tracePt t="10814" x="3171825" y="4983163"/>
          <p14:tracePt t="10825" x="3211513" y="4954588"/>
          <p14:tracePt t="10830" x="3246438" y="4921250"/>
          <p14:tracePt t="10838" x="3279775" y="4897438"/>
          <p14:tracePt t="10846" x="3314700" y="4875213"/>
          <p14:tracePt t="10860" x="3336925" y="4864100"/>
          <p14:tracePt t="10863" x="3400425" y="4840288"/>
          <p14:tracePt t="10870" x="3435350" y="4818063"/>
          <p14:tracePt t="10877" x="3468688" y="4794250"/>
          <p14:tracePt t="10892" x="3503613" y="4778375"/>
          <p14:tracePt t="10896" x="3549650" y="4765675"/>
          <p14:tracePt t="10905" x="3600450" y="4754563"/>
          <p14:tracePt t="10909" x="3657600" y="4754563"/>
          <p14:tracePt t="10925" x="3714750" y="4754563"/>
          <p14:tracePt t="10926" x="3778250" y="4754563"/>
          <p14:tracePt t="10936" x="3835400" y="4754563"/>
          <p14:tracePt t="10941" x="3892550" y="4754563"/>
          <p14:tracePt t="10950" x="3943350" y="4754563"/>
          <p14:tracePt t="10959" x="4000500" y="4765675"/>
          <p14:tracePt t="10965" x="4046538" y="4778375"/>
          <p14:tracePt t="10972" x="4092575" y="4794250"/>
          <p14:tracePt t="10980" x="4143375" y="4806950"/>
          <p14:tracePt t="10992" x="4165600" y="4818063"/>
          <p14:tracePt t="10996" x="4200525" y="4829175"/>
          <p14:tracePt t="11004" x="4222750" y="4840288"/>
          <p14:tracePt t="11012" x="4246563" y="4851400"/>
          <p14:tracePt t="11025" x="4268788" y="4864100"/>
          <p14:tracePt t="11029" x="4279900" y="4864100"/>
          <p14:tracePt t="11036" x="4292600" y="4875213"/>
          <p14:tracePt t="11043" x="4308475" y="4886325"/>
          <p14:tracePt t="11069" x="4321175" y="4897438"/>
          <p14:tracePt t="11075" x="4321175" y="4908550"/>
          <p14:tracePt t="11091" x="4321175" y="4921250"/>
          <p14:tracePt t="11100" x="4321175" y="4932363"/>
          <p14:tracePt t="11107" x="4321175" y="4943475"/>
          <p14:tracePt t="11115" x="4321175" y="4954588"/>
          <p14:tracePt t="11136" x="4321175" y="4972050"/>
          <p14:tracePt t="11140" x="4321175" y="4983163"/>
          <p14:tracePt t="11158" x="4321175" y="5006975"/>
          <p14:tracePt t="11159" x="4308475" y="5018088"/>
          <p14:tracePt t="11165" x="4279900" y="5040313"/>
          <p14:tracePt t="11170" x="4246563" y="5064125"/>
          <p14:tracePt t="11178" x="4178300" y="5086350"/>
          <p14:tracePt t="11192" x="4132263" y="5108575"/>
          <p14:tracePt t="11196" x="4057650" y="5149850"/>
          <p14:tracePt t="11204" x="3978275" y="5183188"/>
          <p14:tracePt t="11210" x="3892550" y="5207000"/>
          <p14:tracePt t="11226" x="3714750" y="5275263"/>
          <p14:tracePt t="11236" x="3635375" y="5297488"/>
          <p14:tracePt t="11241" x="3560763" y="5321300"/>
          <p14:tracePt t="11257" x="3492500" y="5349875"/>
          <p14:tracePt t="11259" x="3435350" y="5360988"/>
          <p14:tracePt t="11265" x="3371850" y="5372100"/>
          <p14:tracePt t="11273" x="3314700" y="5383213"/>
          <p14:tracePt t="11281" x="3268663" y="5383213"/>
          <p14:tracePt t="11292" x="3246438" y="5394325"/>
          <p14:tracePt t="11297" x="3211513" y="5394325"/>
          <p14:tracePt t="11305" x="3171825" y="5407025"/>
          <p14:tracePt t="11313" x="3136900" y="5407025"/>
          <p14:tracePt t="11325" x="3114675" y="5407025"/>
          <p14:tracePt t="11329" x="3092450" y="5418138"/>
          <p14:tracePt t="11337" x="3079750" y="5418138"/>
          <p14:tracePt t="11353" x="3057525" y="5418138"/>
          <p14:tracePt t="11375" x="3057525" y="5429250"/>
          <p14:tracePt t="11402" x="3057525" y="5418138"/>
          <p14:tracePt t="11408" x="3057525" y="5407025"/>
          <p14:tracePt t="11424" x="3057525" y="5394325"/>
          <p14:tracePt t="11426" x="3057525" y="5383213"/>
          <p14:tracePt t="11432" x="3079750" y="5360988"/>
          <p14:tracePt t="11439" x="3092450" y="5349875"/>
          <p14:tracePt t="11447" x="3103563" y="5321300"/>
          <p14:tracePt t="11458" x="3125788" y="5308600"/>
          <p14:tracePt t="11463" x="3149600" y="5297488"/>
          <p14:tracePt t="11471" x="3160713" y="5286375"/>
          <p14:tracePt t="11479" x="3182938" y="5275263"/>
          <p14:tracePt t="11492" x="3222625" y="5251450"/>
          <p14:tracePt t="11496" x="3235325" y="5251450"/>
          <p14:tracePt t="11503" x="3268663" y="5240338"/>
          <p14:tracePt t="11511" x="3303588" y="5229225"/>
          <p14:tracePt t="11525" x="3336925" y="5218113"/>
          <p14:tracePt t="11528" x="3360738" y="5194300"/>
          <p14:tracePt t="11537" x="3400425" y="5172075"/>
          <p14:tracePt t="11542" x="3435350" y="5132388"/>
          <p14:tracePt t="11559" x="3503613" y="5029200"/>
          <p14:tracePt t="11569" x="3525838" y="4983163"/>
          <p14:tracePt t="11574" x="3536950" y="4943475"/>
          <p14:tracePt t="11584" x="3578225" y="4908550"/>
          <p14:tracePt t="11595" x="3589338" y="4864100"/>
          <p14:tracePt t="11602" x="3611563" y="4829175"/>
          <p14:tracePt t="11606" x="3635375" y="4806950"/>
          <p14:tracePt t="11614" x="3646488" y="4794250"/>
          <p14:tracePt t="11626" x="3668713" y="4778375"/>
          <p14:tracePt t="11630" x="3679825" y="4765675"/>
          <p14:tracePt t="11638" x="3692525" y="4754563"/>
          <p14:tracePt t="11645" x="3703638" y="4754563"/>
          <p14:tracePt t="11662" x="3714750" y="4743450"/>
          <p14:tracePt t="11666" x="3725863" y="4743450"/>
          <p14:tracePt t="11672" x="3736975" y="4732338"/>
          <p14:tracePt t="11677" x="3754438" y="4732338"/>
          <p14:tracePt t="11693" x="3765550" y="4732338"/>
          <p14:tracePt t="11694" x="3789363" y="4732338"/>
          <p14:tracePt t="11704" x="3822700" y="4732338"/>
          <p14:tracePt t="11709" x="3846513" y="4732338"/>
          <p14:tracePt t="11727" x="3914775" y="4732338"/>
          <p14:tracePt t="11736" x="3943350" y="4732338"/>
          <p14:tracePt t="11740" x="3965575" y="4754563"/>
          <p14:tracePt t="11748" x="3989388" y="4765675"/>
          <p14:tracePt t="11760" x="4022725" y="4778375"/>
          <p14:tracePt t="11766" x="4046538" y="4794250"/>
          <p14:tracePt t="11774" x="4057650" y="4806950"/>
          <p14:tracePt t="11780" x="4079875" y="4818063"/>
          <p14:tracePt t="11794" x="4092575" y="4829175"/>
          <p14:tracePt t="11801" x="4103688" y="4840288"/>
          <p14:tracePt t="11807" x="4121150" y="4864100"/>
          <p14:tracePt t="11812" x="4132263" y="4875213"/>
          <p14:tracePt t="11844" x="4154488" y="4908550"/>
          <p14:tracePt t="11845" x="4178300" y="4943475"/>
          <p14:tracePt t="11855" x="4178300" y="4954588"/>
          <p14:tracePt t="11859" x="4189413" y="4983163"/>
          <p14:tracePt t="11876" x="4200525" y="5006975"/>
          <p14:tracePt t="11877" x="4211638" y="5029200"/>
          <p14:tracePt t="11886" x="4211638" y="5040313"/>
          <p14:tracePt t="11891" x="4211638" y="5064125"/>
          <p14:tracePt t="11899" x="4222750" y="5086350"/>
          <p14:tracePt t="11911" x="4222750" y="5108575"/>
          <p14:tracePt t="11915" x="4222750" y="5132388"/>
          <p14:tracePt t="11923" x="4222750" y="5172075"/>
          <p14:tracePt t="11936" x="4222750" y="5207000"/>
          <p14:tracePt t="11940" x="4222750" y="5240338"/>
          <p14:tracePt t="11960" x="4211638" y="5251450"/>
          <p14:tracePt t="11962" x="4189413" y="5286375"/>
          <p14:tracePt t="11963" x="4165600" y="5308600"/>
          <p14:tracePt t="11971" x="4143375" y="5337175"/>
          <p14:tracePt t="11978" x="4103688" y="5360988"/>
          <p14:tracePt t="11993" x="4057650" y="5372100"/>
          <p14:tracePt t="11994" x="3978275" y="5394325"/>
          <p14:tracePt t="12004" x="3903663" y="5407025"/>
          <p14:tracePt t="12010" x="3846513" y="5407025"/>
          <p14:tracePt t="12026" x="3668713" y="5407025"/>
          <p14:tracePt t="12036" x="3578225" y="5407025"/>
          <p14:tracePt t="12041" x="3492500" y="5407025"/>
          <p14:tracePt t="12058" x="3422650" y="5394325"/>
          <p14:tracePt t="12062" x="3336925" y="5394325"/>
          <p14:tracePt t="12066" x="3279775" y="5383213"/>
          <p14:tracePt t="12073" x="3235325" y="5372100"/>
          <p14:tracePt t="12081" x="3171825" y="5372100"/>
          <p14:tracePt t="12109" x="3092450" y="5337175"/>
          <p14:tracePt t="12110" x="3057525" y="5321300"/>
          <p14:tracePt t="12116" x="3022600" y="5297488"/>
          <p14:tracePt t="12121" x="2982913" y="5275263"/>
          <p14:tracePt t="12128" x="2960688" y="5240338"/>
          <p14:tracePt t="12142" x="2925763" y="5218113"/>
          <p14:tracePt t="12145" x="2914650" y="5194300"/>
          <p14:tracePt t="12154" x="2892425" y="5172075"/>
          <p14:tracePt t="12160" x="2879725" y="5149850"/>
          <p14:tracePt t="12175" x="2868613" y="5121275"/>
          <p14:tracePt t="12176" x="2857500" y="5108575"/>
          <p14:tracePt t="12187" x="2846388" y="5097463"/>
          <p14:tracePt t="12200" x="2828925" y="5086350"/>
          <p14:tracePt t="12209" x="2817813" y="5075238"/>
          <p14:tracePt t="12227" x="2817813" y="5064125"/>
          <p14:tracePt t="12229" x="2806700" y="5064125"/>
          <p14:tracePt t="12237" x="2806700" y="5051425"/>
          <p14:tracePt t="12240" x="2794000" y="5040313"/>
          <p14:tracePt t="12247" x="2794000" y="5029200"/>
          <p14:tracePt t="12259" x="2794000" y="5018088"/>
          <p14:tracePt t="12263" x="2794000" y="5006975"/>
          <p14:tracePt t="12271" x="2794000" y="4994275"/>
          <p14:tracePt t="12279" x="2794000" y="4983163"/>
          <p14:tracePt t="12295" x="2817813" y="4983163"/>
          <p14:tracePt t="12304" x="2846388" y="4983163"/>
          <p14:tracePt t="12310" x="2868613" y="4983163"/>
          <p14:tracePt t="12326" x="2892425" y="4983163"/>
          <p14:tracePt t="12327" x="2914650" y="4983163"/>
          <p14:tracePt t="12337" x="2949575" y="4983163"/>
          <p14:tracePt t="12342" x="2971800" y="4983163"/>
          <p14:tracePt t="12352" x="3006725" y="4994275"/>
          <p14:tracePt t="12375" x="3103563" y="5006975"/>
          <p14:tracePt t="12376" x="3136900" y="5018088"/>
          <p14:tracePt t="12382" x="3194050" y="5029200"/>
          <p14:tracePt t="12390" x="3257550" y="5040313"/>
          <p14:tracePt t="12398" x="3314700" y="5064125"/>
          <p14:tracePt t="12409" x="3389313" y="5086350"/>
          <p14:tracePt t="12414" x="3446463" y="5108575"/>
          <p14:tracePt t="12421" x="3525838" y="5132388"/>
          <p14:tracePt t="12429" x="3600450" y="5149850"/>
          <p14:tracePt t="12443" x="3679825" y="5172075"/>
          <p14:tracePt t="12448" x="3736975" y="5172075"/>
          <p14:tracePt t="12454" x="3765550" y="5183188"/>
          <p14:tracePt t="12471" x="3822700" y="5183188"/>
          <p14:tracePt t="12472" x="3868738" y="5194300"/>
          <p14:tracePt t="12477" x="3943350" y="5207000"/>
          <p14:tracePt t="12493" x="4011613" y="5229225"/>
          <p14:tracePt t="12503" x="4046538" y="5251450"/>
          <p14:tracePt t="12508" x="4068763" y="5275263"/>
          <p14:tracePt t="12516" x="4079875" y="5286375"/>
          <p14:tracePt t="12529" x="4103688" y="5297488"/>
          <p14:tracePt t="12533" x="4121150" y="5321300"/>
          <p14:tracePt t="12540" x="4132263" y="5349875"/>
          <p14:tracePt t="12548" x="4143375" y="5372100"/>
          <p14:tracePt t="12560" x="4143375" y="5394325"/>
          <p14:tracePt t="12564" x="4143375" y="5418138"/>
          <p14:tracePt t="12571" x="4121150" y="5429250"/>
          <p14:tracePt t="12580" x="4079875" y="5440363"/>
          <p14:tracePt t="12594" x="4035425" y="5464175"/>
          <p14:tracePt t="12595" x="4000500" y="5486400"/>
          <p14:tracePt t="12604" x="3943350" y="5497513"/>
          <p14:tracePt t="12611" x="3879850" y="5526088"/>
          <p14:tracePt t="12627" x="3846513" y="5549900"/>
          <p14:tracePt t="12628" x="3811588" y="5561013"/>
          <p14:tracePt t="12638" x="3778250" y="5572125"/>
          <p14:tracePt t="12643" x="3736975" y="5583238"/>
          <p14:tracePt t="12653" x="3703638" y="5583238"/>
          <p14:tracePt t="12675" x="3611563" y="5594350"/>
          <p14:tracePt t="12677" x="3578225" y="5594350"/>
          <p14:tracePt t="12683" x="3525838" y="5572125"/>
          <p14:tracePt t="12691" x="3492500" y="5549900"/>
          <p14:tracePt t="12699" x="3446463" y="5514975"/>
          <p14:tracePt t="12710" x="3422650" y="5486400"/>
          <p14:tracePt t="12715" x="3400425" y="5451475"/>
          <p14:tracePt t="12722" x="3360738" y="5429250"/>
          <p14:tracePt t="12738" x="3349625" y="5407025"/>
          <p14:tracePt t="12739" x="3336925" y="5383213"/>
          <p14:tracePt t="12746" x="3336925" y="5360988"/>
          <p14:tracePt t="12759" x="3325813" y="5349875"/>
          <p14:tracePt t="12764" x="3325813" y="5308600"/>
          <p14:tracePt t="12772" x="3325813" y="5286375"/>
          <p14:tracePt t="12777" x="3325813" y="5251450"/>
          <p14:tracePt t="12794" x="3349625" y="5172075"/>
          <p14:tracePt t="12804" x="3371850" y="5132388"/>
          <p14:tracePt t="12809" x="3400425" y="5086350"/>
          <p14:tracePt t="12825" x="3422650" y="5064125"/>
          <p14:tracePt t="12827" x="3446463" y="5040313"/>
          <p14:tracePt t="12833" x="3468688" y="5006975"/>
          <p14:tracePt t="12841" x="3492500" y="4994275"/>
          <p14:tracePt t="12849" x="3514725" y="4983163"/>
          <p14:tracePt t="12860" x="3536950" y="4972050"/>
          <p14:tracePt t="12865" x="3549650" y="4972050"/>
          <p14:tracePt t="12873" x="3578225" y="4972050"/>
          <p14:tracePt t="12881" x="3589338" y="4972050"/>
          <p14:tracePt t="12893" x="3600450" y="4972050"/>
          <p14:tracePt t="12905" x="3611563" y="4972050"/>
          <p14:tracePt t="12912" x="3611563" y="4983163"/>
          <p14:tracePt t="12929" x="3611563" y="4994275"/>
          <p14:tracePt t="12937" x="3611563" y="5006975"/>
          <p14:tracePt t="12959" x="3611563" y="5018088"/>
          <p14:tracePt t="12960" x="3600450" y="5018088"/>
          <p14:tracePt t="12970" x="3589338" y="5018088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requirements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7699" y="1346201"/>
            <a:ext cx="7994083" cy="5397500"/>
          </a:xfrm>
        </p:spPr>
        <p:txBody>
          <a:bodyPr>
            <a:normAutofit fontScale="92500" lnSpcReduction="20000"/>
          </a:bodyPr>
          <a:lstStyle/>
          <a:p>
            <a:r>
              <a:rPr lang="en-US" altLang="zh-TW" sz="2400" dirty="0">
                <a:solidFill>
                  <a:schemeClr val="tx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"make all" to build your code.</a:t>
            </a:r>
          </a:p>
          <a:p>
            <a:r>
              <a:rPr lang="en-US" altLang="zh-TW" sz="2400" u="sng" dirty="0">
                <a:solidFill>
                  <a:schemeClr val="tx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"make test" to test your program. </a:t>
            </a:r>
            <a:endParaRPr lang="en-US" altLang="zh-TW" sz="2200" u="sng" dirty="0">
              <a:solidFill>
                <a:schemeClr val="tx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solidFill>
                  <a:schemeClr val="tx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"make clean" to delete all stuffs </a:t>
            </a:r>
          </a:p>
          <a:p>
            <a:pPr lvl="1"/>
            <a:r>
              <a:rPr lang="en-US" altLang="zh-TW" sz="2100" dirty="0">
                <a:solidFill>
                  <a:schemeClr val="tx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(.o) object files.</a:t>
            </a:r>
          </a:p>
          <a:p>
            <a:pPr lvl="1"/>
            <a:r>
              <a:rPr lang="en-US" altLang="zh-TW" sz="2100" dirty="0">
                <a:solidFill>
                  <a:schemeClr val="tx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(.out) executable files.</a:t>
            </a:r>
          </a:p>
          <a:p>
            <a:pPr lvl="1"/>
            <a:r>
              <a:rPr lang="en-US" altLang="zh-TW" sz="2000" dirty="0">
                <a:solidFill>
                  <a:schemeClr val="tx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(.</a:t>
            </a:r>
            <a:r>
              <a:rPr lang="en-US" altLang="zh-TW" sz="2000" dirty="0" err="1">
                <a:solidFill>
                  <a:schemeClr val="tx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tmp</a:t>
            </a:r>
            <a:r>
              <a:rPr lang="en-US" altLang="zh-TW" sz="2000" dirty="0">
                <a:solidFill>
                  <a:schemeClr val="tx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temporally text files generated by your program</a:t>
            </a:r>
          </a:p>
          <a:p>
            <a:endParaRPr lang="en-US" altLang="zh-TW" sz="2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Functions of your program</a:t>
            </a:r>
          </a:p>
          <a:p>
            <a:pPr lvl="1"/>
            <a:r>
              <a:rPr lang="en-US" altLang="zh-TW" sz="1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Copy context of one file to another one (target file)</a:t>
            </a:r>
          </a:p>
          <a:p>
            <a:pPr lvl="1"/>
            <a:r>
              <a:rPr lang="en-US" altLang="zh-TW" sz="1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Read file by  "</a:t>
            </a:r>
            <a:r>
              <a:rPr lang="en-US" altLang="zh-TW" sz="19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master.out</a:t>
            </a:r>
            <a:r>
              <a:rPr lang="en-US" altLang="zh-TW" sz="1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” and pass them to  the "</a:t>
            </a:r>
            <a:r>
              <a:rPr lang="en-US" altLang="zh-TW" sz="19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mmv.out</a:t>
            </a:r>
            <a:r>
              <a:rPr lang="en-US" altLang="zh-TW" sz="1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” with pipe().</a:t>
            </a:r>
          </a:p>
          <a:p>
            <a:pPr lvl="1"/>
            <a:r>
              <a:rPr lang="en-US" altLang="zh-TW" sz="1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Add a several new sentence in the target file by "</a:t>
            </a:r>
            <a:r>
              <a:rPr lang="en-US" altLang="zh-TW" sz="19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mmv.out</a:t>
            </a:r>
            <a:r>
              <a:rPr lang="en-US" altLang="zh-TW" sz="1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"</a:t>
            </a:r>
            <a:endParaRPr lang="en-US" altLang="zh-TW" sz="17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solidFill>
                  <a:srgbClr val="006600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程式需要「可以編譯執行」助教才會批改</a:t>
            </a:r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BA03EA32-B7D4-2D5E-BC54-58AC64F8A0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004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56"/>
    </mc:Choice>
    <mc:Fallback>
      <p:transition spd="slow" advTm="25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06" x="3536950" y="4983163"/>
          <p14:tracePt t="1609" x="3492500" y="4943475"/>
          <p14:tracePt t="1616" x="3435350" y="4886325"/>
          <p14:tracePt t="1622" x="3389313" y="4829175"/>
          <p14:tracePt t="1630" x="3325813" y="4743450"/>
          <p14:tracePt t="1648" x="3222625" y="4578350"/>
          <p14:tracePt t="1653" x="3160713" y="4508500"/>
          <p14:tracePt t="1661" x="3125788" y="4440238"/>
          <p14:tracePt t="1676" x="3092450" y="4378325"/>
          <p14:tracePt t="1679" x="3022600" y="4251325"/>
          <p14:tracePt t="1686" x="2971800" y="4143375"/>
          <p14:tracePt t="1693" x="2925763" y="4035425"/>
          <p14:tracePt t="1708" x="2879725" y="3932238"/>
          <p14:tracePt t="1711" x="2817813" y="3743325"/>
          <p14:tracePt t="1719" x="2782888" y="3622675"/>
          <p14:tracePt t="1726" x="2760663" y="3492500"/>
          <p14:tracePt t="1740" x="2736850" y="3354388"/>
          <p14:tracePt t="1742" x="2725738" y="3292475"/>
          <p14:tracePt t="1749" x="2703513" y="3165475"/>
          <p14:tracePt t="1769" x="2692400" y="3057525"/>
          <p14:tracePt t="1770" x="2692400" y="3022600"/>
          <p14:tracePt t="1776" x="2679700" y="2949575"/>
          <p14:tracePt t="1780" x="2679700" y="2903538"/>
          <p14:tracePt t="1793" x="2679700" y="2868613"/>
          <p14:tracePt t="1798" x="2679700" y="2846388"/>
          <p14:tracePt t="1809" x="2679700" y="2835275"/>
          <p14:tracePt t="1813" x="2679700" y="2822575"/>
          <p14:tracePt t="1836" x="2679700" y="2811463"/>
          <p14:tracePt t="1860" x="2692400" y="2811463"/>
          <p14:tracePt t="1879" x="2714625" y="2811463"/>
          <p14:tracePt t="1885" x="2725738" y="2811463"/>
          <p14:tracePt t="1892" x="2749550" y="2835275"/>
          <p14:tracePt t="1909" x="2760663" y="2857500"/>
          <p14:tracePt t="1910" x="2782888" y="2879725"/>
          <p14:tracePt t="1916" x="2794000" y="2903538"/>
          <p14:tracePt t="1922" x="2817813" y="2936875"/>
          <p14:tracePt t="1930" x="2846388" y="2960688"/>
          <p14:tracePt t="1942" x="2857500" y="2989263"/>
          <p14:tracePt t="1947" x="2868613" y="3000375"/>
          <p14:tracePt t="1954" x="2868613" y="3011488"/>
          <p14:tracePt t="1962" x="2879725" y="3035300"/>
          <p14:tracePt t="1976" x="2879725" y="3068638"/>
          <p14:tracePt t="1990" x="2879725" y="3114675"/>
          <p14:tracePt t="1996" x="2879725" y="3165475"/>
          <p14:tracePt t="2012" x="2879725" y="3222625"/>
          <p14:tracePt t="2026" x="2879725" y="3292475"/>
          <p14:tracePt t="2030" x="2879725" y="3532188"/>
          <p14:tracePt t="2043" x="2903538" y="3721100"/>
          <p14:tracePt t="2060" x="2903538" y="3835400"/>
          <p14:tracePt t="2064" x="2925763" y="3943350"/>
          <p14:tracePt t="2069" x="2949575" y="4132263"/>
          <p14:tracePt t="2078" x="2971800" y="4235450"/>
          <p14:tracePt t="2097" x="3022600" y="4354513"/>
          <p14:tracePt t="2099" x="3092450" y="4508500"/>
          <p14:tracePt t="2130" x="3194050" y="4686300"/>
          <p14:tracePt t="2145" x="3303588" y="4829175"/>
          <p14:tracePt t="2146" x="3325813" y="4864100"/>
          <p14:tracePt t="2165" x="3360738" y="4897438"/>
          <p14:tracePt t="2173" x="3360738" y="4908550"/>
          <p14:tracePt t="2181" x="3371850" y="4908550"/>
          <p14:tracePt t="2196" x="3371850" y="4921250"/>
          <p14:tracePt t="2214" x="3389313" y="4921250"/>
          <p14:tracePt t="2253" x="3389313" y="4943475"/>
          <p14:tracePt t="2277" x="3371850" y="4954588"/>
          <p14:tracePt t="2299" x="3371850" y="4972050"/>
          <p14:tracePt t="2305" x="3371850" y="4994275"/>
          <p14:tracePt t="2332" x="3371850" y="5006975"/>
          <p14:tracePt t="2338" x="3389313" y="5018088"/>
          <p14:tracePt t="2346" x="3411538" y="5029200"/>
          <p14:tracePt t="2355" x="3435350" y="5040313"/>
          <p14:tracePt t="2379" x="3468688" y="5064125"/>
          <p14:tracePt t="2382" x="3549650" y="5121275"/>
          <p14:tracePt t="2386" x="3611563" y="5160963"/>
          <p14:tracePt t="2412" x="3679825" y="5194300"/>
          <p14:tracePt t="2414" x="3714750" y="5218113"/>
          <p14:tracePt t="2418" x="3754438" y="5229225"/>
          <p14:tracePt t="2429" x="3778250" y="5229225"/>
          <p14:tracePt t="2431" x="3811588" y="5229225"/>
          <p14:tracePt t="2448" x="3835400" y="5218113"/>
          <p14:tracePt t="2456" x="3835400" y="5183188"/>
          <p14:tracePt t="2596" x="3868738" y="5183188"/>
          <p14:tracePt t="2604" x="3892550" y="5183188"/>
          <p14:tracePt t="2611" x="3925888" y="5207000"/>
          <p14:tracePt t="2626" x="3954463" y="5218113"/>
          <p14:tracePt t="2630" x="3978275" y="5229225"/>
          <p14:tracePt t="2636" x="4000500" y="5240338"/>
          <p14:tracePt t="2644" x="4011613" y="5240338"/>
          <p14:tracePt t="2658" x="4035425" y="5251450"/>
          <p14:tracePt t="2660" x="4046538" y="5264150"/>
          <p14:tracePt t="2668" x="4057650" y="5275263"/>
          <p14:tracePt t="2674" x="4068763" y="5275263"/>
          <p14:tracePt t="2682" x="4068763" y="5297488"/>
          <p14:tracePt t="2693" x="4068763" y="5308600"/>
          <p14:tracePt t="2698" x="4068763" y="5321300"/>
          <p14:tracePt t="2711" x="4068763" y="5360988"/>
          <p14:tracePt t="2715" x="4035425" y="5383213"/>
          <p14:tracePt t="2727" x="3978275" y="5451475"/>
          <p14:tracePt t="2731" x="3903663" y="5514975"/>
          <p14:tracePt t="2743" x="3822700" y="5572125"/>
          <p14:tracePt t="2747" x="3714750" y="5618163"/>
          <p14:tracePt t="2760" x="3600450" y="5675313"/>
          <p14:tracePt t="2764" x="3435350" y="5737225"/>
          <p14:tracePt t="2777" x="3279775" y="5783263"/>
          <p14:tracePt t="2778" x="3125788" y="5818188"/>
          <p14:tracePt t="2790" x="3057525" y="5829300"/>
          <p14:tracePt t="2794" x="2914650" y="5868988"/>
          <p14:tracePt t="2802" x="2782888" y="5892800"/>
          <p14:tracePt t="2810" x="2668588" y="5915025"/>
          <p14:tracePt t="2826" x="2582863" y="5937250"/>
          <p14:tracePt t="2829" x="2503488" y="5949950"/>
          <p14:tracePt t="2844" x="2360613" y="5961063"/>
          <p14:tracePt t="2849" x="2303463" y="5961063"/>
          <p14:tracePt t="2860" x="2251075" y="5949950"/>
          <p14:tracePt t="2865" x="2206625" y="5915025"/>
          <p14:tracePt t="2877" x="2171700" y="5880100"/>
          <p14:tracePt t="2881" x="2149475" y="5840413"/>
          <p14:tracePt t="2894" x="2136775" y="5783263"/>
          <p14:tracePt t="2897" x="2136775" y="5749925"/>
          <p14:tracePt t="2910" x="2136775" y="5703888"/>
          <p14:tracePt t="2913" x="2136775" y="5651500"/>
          <p14:tracePt t="2928" x="2136775" y="5640388"/>
          <p14:tracePt t="2928" x="2149475" y="5607050"/>
          <p14:tracePt t="2936" x="2171700" y="5572125"/>
          <p14:tracePt t="2944" x="2193925" y="5549900"/>
          <p14:tracePt t="2957" x="2217738" y="5514975"/>
          <p14:tracePt t="2961" x="2228850" y="5486400"/>
          <p14:tracePt t="2969" x="2263775" y="5464175"/>
          <p14:tracePt t="2977" x="2274888" y="5440363"/>
          <p14:tracePt t="2990" x="2303463" y="5418138"/>
          <p14:tracePt t="2993" x="2336800" y="5394325"/>
          <p14:tracePt t="2999" x="2360613" y="5383213"/>
          <p14:tracePt t="3010" x="2382838" y="5372100"/>
          <p14:tracePt t="3015" x="2417763" y="5360988"/>
          <p14:tracePt t="3027" x="2463800" y="5349875"/>
          <p14:tracePt t="3031" x="2503488" y="5337175"/>
          <p14:tracePt t="3044" x="2549525" y="5321300"/>
          <p14:tracePt t="3047" x="2560638" y="5321300"/>
          <p14:tracePt t="3060" x="2617788" y="5297488"/>
          <p14:tracePt t="3064" x="2657475" y="5275263"/>
          <p14:tracePt t="3077" x="2692400" y="5251450"/>
          <p14:tracePt t="3078" x="2725738" y="5240338"/>
          <p14:tracePt t="3094" x="2760663" y="5218113"/>
          <p14:tracePt t="3097" x="2782888" y="5194300"/>
          <p14:tracePt t="3111" x="2828925" y="5172075"/>
          <p14:tracePt t="3112" x="2857500" y="5160963"/>
          <p14:tracePt t="3124" x="2903538" y="5149850"/>
          <p14:tracePt t="3130" x="2936875" y="5149850"/>
          <p14:tracePt t="3136" x="2960688" y="5149850"/>
          <p14:tracePt t="3144" x="3006725" y="5149850"/>
          <p14:tracePt t="3156" x="3057525" y="5149850"/>
          <p14:tracePt t="3160" x="3103563" y="5149850"/>
          <p14:tracePt t="3165" x="3149600" y="5149850"/>
          <p14:tracePt t="3177" x="3211513" y="5149850"/>
          <p14:tracePt t="3181" x="3257550" y="5149850"/>
          <p14:tracePt t="3194" x="3303588" y="5149850"/>
          <p14:tracePt t="3198" x="3360738" y="5149850"/>
          <p14:tracePt t="3210" x="3422650" y="5149850"/>
          <p14:tracePt t="3213" x="3479800" y="5149850"/>
          <p14:tracePt t="3227" x="3549650" y="5149850"/>
          <p14:tracePt t="3230" x="3657600" y="5149850"/>
          <p14:tracePt t="3244" x="3703638" y="5149850"/>
          <p14:tracePt t="3245" x="3789363" y="5172075"/>
          <p14:tracePt t="3257" x="3925888" y="5229225"/>
          <p14:tracePt t="3261" x="3989388" y="5251450"/>
          <p14:tracePt t="3269" x="4079875" y="5308600"/>
          <p14:tracePt t="3277" x="4178300" y="5360988"/>
          <p14:tracePt t="3290" x="4257675" y="5407025"/>
          <p14:tracePt t="3296" x="4343400" y="5464175"/>
          <p14:tracePt t="3301" x="4365625" y="5475288"/>
          <p14:tracePt t="3310" x="4411663" y="5526088"/>
          <p14:tracePt t="3316" x="4457700" y="5561013"/>
          <p14:tracePt t="3327" x="4521200" y="5618163"/>
          <p14:tracePt t="3331" x="4543425" y="5664200"/>
          <p14:tracePt t="3344" x="4554538" y="5703888"/>
          <p14:tracePt t="3347" x="4578350" y="5749925"/>
          <p14:tracePt t="3361" x="4578350" y="5794375"/>
          <p14:tracePt t="3377" x="4578350" y="5868988"/>
          <p14:tracePt t="3380" x="4578350" y="5915025"/>
          <p14:tracePt t="3394" x="4578350" y="5961063"/>
          <p14:tracePt t="3395" x="4543425" y="6029325"/>
          <p14:tracePt t="3403" x="4468813" y="6080125"/>
          <p14:tracePt t="3411" x="4389438" y="6126163"/>
          <p14:tracePt t="3424" x="4279900" y="6161088"/>
          <p14:tracePt t="3429" x="4143375" y="6183313"/>
          <p14:tracePt t="3436" x="3978275" y="6194425"/>
          <p14:tracePt t="3444" x="3789363" y="6207125"/>
          <p14:tracePt t="3458" x="3611563" y="6218238"/>
          <p14:tracePt t="3458" x="3446463" y="6218238"/>
          <p14:tracePt t="3468" x="3268663" y="6218238"/>
          <p14:tracePt t="3474" x="3211513" y="6218238"/>
          <p14:tracePt t="3482" x="3079750" y="6218238"/>
          <p14:tracePt t="3491" x="2971800" y="6218238"/>
          <p14:tracePt t="3498" x="2879725" y="6218238"/>
          <p14:tracePt t="3506" x="2806700" y="6207125"/>
          <p14:tracePt t="3514" x="2749550" y="6183313"/>
          <p14:tracePt t="3524" x="2714625" y="6161088"/>
          <p14:tracePt t="3530" x="2668588" y="6126163"/>
          <p14:tracePt t="3537" x="2628900" y="6103938"/>
          <p14:tracePt t="3545" x="2593975" y="6040438"/>
          <p14:tracePt t="3558" x="2582863" y="5994400"/>
          <p14:tracePt t="3562" x="2571750" y="5926138"/>
          <p14:tracePt t="3570" x="2560638" y="5851525"/>
          <p14:tracePt t="3578" x="2560638" y="5783263"/>
          <p14:tracePt t="3591" x="2560638" y="5715000"/>
          <p14:tracePt t="3595" x="2560638" y="5629275"/>
          <p14:tracePt t="3604" x="2593975" y="5561013"/>
          <p14:tracePt t="3611" x="2617788" y="5475288"/>
          <p14:tracePt t="3630" x="2657475" y="5394325"/>
          <p14:tracePt t="3631" x="2703513" y="5321300"/>
          <p14:tracePt t="3635" x="2736850" y="5264150"/>
          <p14:tracePt t="3644" x="2782888" y="5207000"/>
          <p14:tracePt t="3658" x="2868613" y="5108575"/>
          <p14:tracePt t="3664" x="2892425" y="5086350"/>
          <p14:tracePt t="3862" x="2903538" y="5086350"/>
          <p14:tracePt t="3870" x="2925763" y="5064125"/>
          <p14:tracePt t="3878" x="2949575" y="5040313"/>
          <p14:tracePt t="3891" x="2982913" y="5006975"/>
          <p14:tracePt t="3897" x="3046413" y="4943475"/>
          <p14:tracePt t="3912" x="3160713" y="4829175"/>
          <p14:tracePt t="3924" x="3222625" y="4778375"/>
          <p14:tracePt t="3929" x="3235325" y="4754563"/>
          <p14:tracePt t="3936" x="3279775" y="4721225"/>
          <p14:tracePt t="3944" x="3303588" y="4686300"/>
          <p14:tracePt t="3949" x="3325813" y="4664075"/>
          <p14:tracePt t="3961" x="3325813" y="4651375"/>
          <p14:tracePt t="3965" x="3336925" y="4640263"/>
          <p14:tracePt t="3979" x="3336925" y="4629150"/>
          <p14:tracePt t="3981" x="3336925" y="4618038"/>
          <p14:tracePt t="3995" x="3325813" y="4618038"/>
          <p14:tracePt t="3997" x="3292475" y="4618038"/>
          <p14:tracePt t="4011" x="3257550" y="4618038"/>
          <p14:tracePt t="4014" x="3222625" y="4618038"/>
          <p14:tracePt t="4028" x="3160713" y="4618038"/>
          <p14:tracePt t="4029" x="3125788" y="4606925"/>
          <p14:tracePt t="4036" x="3103563" y="4606925"/>
          <p14:tracePt t="4045" x="3057525" y="4606925"/>
          <p14:tracePt t="4057" x="3022600" y="4606925"/>
          <p14:tracePt t="4061" x="3006725" y="4589463"/>
          <p14:tracePt t="4069" x="2982913" y="4589463"/>
          <p14:tracePt t="4078" x="2960688" y="4589463"/>
          <p14:tracePt t="4090" x="2949575" y="4589463"/>
          <p14:tracePt t="4107" x="2936875" y="4589463"/>
          <p14:tracePt t="4155" x="2936875" y="4606925"/>
          <p14:tracePt t="4169" x="2925763" y="4629150"/>
          <p14:tracePt t="4173" x="2925763" y="4664075"/>
          <p14:tracePt t="4179" x="2914650" y="4686300"/>
          <p14:tracePt t="4191" x="2914650" y="4697413"/>
          <p14:tracePt t="4195" x="2903538" y="4732338"/>
          <p14:tracePt t="4203" x="2892425" y="4754563"/>
          <p14:tracePt t="4212" x="2879725" y="4794250"/>
          <p14:tracePt t="4224" x="2857500" y="4818063"/>
          <p14:tracePt t="4228" x="2846388" y="4840288"/>
          <p14:tracePt t="4236" x="2846388" y="4851400"/>
          <p14:tracePt t="4245" x="2828925" y="4864100"/>
          <p14:tracePt t="4258" x="2828925" y="4886325"/>
          <p14:tracePt t="4258" x="2817813" y="4897438"/>
          <p14:tracePt t="4273" x="2817813" y="4908550"/>
          <p14:tracePt t="4297" x="2817813" y="4921250"/>
          <p14:tracePt t="4353" x="2828925" y="4921250"/>
          <p14:tracePt t="4377" x="2846388" y="4921250"/>
          <p14:tracePt t="4392" x="2857500" y="4921250"/>
          <p14:tracePt t="4402" x="2868613" y="4932363"/>
          <p14:tracePt t="4424" x="2879725" y="4932363"/>
          <p14:tracePt t="4439" x="2879725" y="4943475"/>
          <p14:tracePt t="4442" x="2892425" y="4943475"/>
          <p14:tracePt t="4456" x="2903538" y="4943475"/>
          <p14:tracePt t="4464" x="2914650" y="4954588"/>
          <p14:tracePt t="4475" x="2925763" y="4954588"/>
          <p14:tracePt t="4480" x="2949575" y="4954588"/>
          <p14:tracePt t="4487" x="2960688" y="4972050"/>
          <p14:tracePt t="4495" x="2982913" y="4972050"/>
          <p14:tracePt t="4507" x="2994025" y="4983163"/>
          <p14:tracePt t="4512" x="3022600" y="4983163"/>
          <p14:tracePt t="4519" x="3035300" y="4994275"/>
          <p14:tracePt t="4528" x="3057525" y="4994275"/>
          <p14:tracePt t="4541" x="3068638" y="4994275"/>
          <p14:tracePt t="4545" x="3079750" y="5006975"/>
          <p14:tracePt t="4552" x="3092450" y="5006975"/>
          <p14:tracePt t="4562" x="3103563" y="5006975"/>
          <p14:tracePt t="4573" x="3114675" y="5006975"/>
          <p14:tracePt t="4575" x="3125788" y="5006975"/>
          <p14:tracePt t="4582" x="3136900" y="5006975"/>
          <p14:tracePt t="4598" x="3149600" y="5006975"/>
          <p14:tracePt t="4629" x="3160713" y="5006975"/>
          <p14:tracePt t="4646" x="3160713" y="4994275"/>
          <p14:tracePt t="4868" x="3171825" y="4994275"/>
          <p14:tracePt t="4875" x="3194050" y="4994275"/>
          <p14:tracePt t="4885" x="3235325" y="4994275"/>
          <p14:tracePt t="4891" x="3268663" y="4994275"/>
          <p14:tracePt t="4899" x="3314700" y="4994275"/>
          <p14:tracePt t="4908" x="3349625" y="4994275"/>
          <p14:tracePt t="4915" x="3400425" y="4994275"/>
          <p14:tracePt t="4922" x="3422650" y="4994275"/>
          <p14:tracePt t="4930" x="3457575" y="4994275"/>
          <p14:tracePt t="4941" x="3492500" y="4994275"/>
          <p14:tracePt t="4946" x="3525838" y="4994275"/>
          <p14:tracePt t="4954" x="3549650" y="4994275"/>
          <p14:tracePt t="4973" x="3589338" y="4994275"/>
          <p14:tracePt t="4979" x="3611563" y="4994275"/>
          <p14:tracePt t="4991" x="3622675" y="4994275"/>
          <p14:tracePt t="5002" x="3635375" y="4994275"/>
          <p14:tracePt t="5012" x="3646488" y="4983163"/>
          <p14:tracePt t="5025" x="3657600" y="4983163"/>
          <p14:tracePt t="5035" x="3657600" y="4972050"/>
          <p14:tracePt t="5049" x="3668713" y="4972050"/>
          <p14:tracePt t="5643" x="3657600" y="4972050"/>
          <p14:tracePt t="5675" x="3646488" y="4972050"/>
          <p14:tracePt t="5873" x="3635375" y="4954588"/>
          <p14:tracePt t="5889" x="3622675" y="4943475"/>
          <p14:tracePt t="5912" x="3611563" y="4943475"/>
          <p14:tracePt t="5924" x="3611563" y="4932363"/>
          <p14:tracePt t="5930" x="3600450" y="4932363"/>
          <p14:tracePt t="5955" x="3589338" y="4932363"/>
          <p14:tracePt t="6063" x="3600450" y="4932363"/>
          <p14:tracePt t="6080" x="3611563" y="4932363"/>
          <p14:tracePt t="6090" x="3622675" y="4932363"/>
          <p14:tracePt t="6096" x="3635375" y="4932363"/>
          <p14:tracePt t="6102" x="3646488" y="4932363"/>
          <p14:tracePt t="6110" x="3657600" y="4921250"/>
          <p14:tracePt t="6124" x="3668713" y="4921250"/>
          <p14:tracePt t="6340" x="3679825" y="4921250"/>
          <p14:tracePt t="6348" x="3703638" y="4921250"/>
          <p14:tracePt t="6356" x="3736975" y="4932363"/>
          <p14:tracePt t="6364" x="3789363" y="4943475"/>
          <p14:tracePt t="6374" x="3835400" y="4954588"/>
          <p14:tracePt t="6380" x="3868738" y="4972050"/>
          <p14:tracePt t="6387" x="3943350" y="4994275"/>
          <p14:tracePt t="6397" x="4022725" y="5018088"/>
          <p14:tracePt t="6408" x="4079875" y="5029200"/>
          <p14:tracePt t="6413" x="4154488" y="5051425"/>
          <p14:tracePt t="6419" x="4178300" y="5064125"/>
          <p14:tracePt t="6427" x="4222750" y="5064125"/>
          <p14:tracePt t="6440" x="4257675" y="5075238"/>
          <p14:tracePt t="6444" x="4279900" y="5086350"/>
          <p14:tracePt t="6452" x="4292600" y="5086350"/>
          <p14:tracePt t="6458" x="4308475" y="5086350"/>
          <p14:tracePt t="6473" x="4321175" y="5097463"/>
          <p14:tracePt t="6664" x="4321175" y="5108575"/>
          <p14:tracePt t="6672" x="4321175" y="5121275"/>
          <p14:tracePt t="6680" x="4308475" y="5121275"/>
          <p14:tracePt t="6690" x="4292600" y="5121275"/>
          <p14:tracePt t="6697" x="4279900" y="5132388"/>
          <p14:tracePt t="6713" x="4257675" y="5149850"/>
          <p14:tracePt t="6724" x="4246563" y="5149850"/>
          <p14:tracePt t="6728" x="4222750" y="5149850"/>
          <p14:tracePt t="6736" x="4211638" y="5149850"/>
          <p14:tracePt t="6744" x="4200525" y="5149850"/>
          <p14:tracePt t="6757" x="4178300" y="5149850"/>
          <p14:tracePt t="6769" x="4165600" y="5149850"/>
          <p14:tracePt t="6775" x="4154488" y="5149850"/>
          <p14:tracePt t="6799" x="4143375" y="5149850"/>
          <p14:tracePt t="6830" x="4132263" y="5132388"/>
          <p14:tracePt t="6854" x="4121150" y="5132388"/>
          <p14:tracePt t="6874" x="4103688" y="5121275"/>
          <p14:tracePt t="6894" x="4092575" y="5121275"/>
          <p14:tracePt t="6910" x="4079875" y="5121275"/>
          <p14:tracePt t="6925" x="4068763" y="5121275"/>
          <p14:tracePt t="6941" x="4057650" y="5121275"/>
          <p14:tracePt t="6957" x="4046538" y="5121275"/>
          <p14:tracePt t="6965" x="4046538" y="5108575"/>
          <p14:tracePt t="6989" x="4035425" y="5108575"/>
          <p14:tracePt t="6997" x="4035425" y="5097463"/>
          <p14:tracePt t="7036" x="4035425" y="5086350"/>
          <p14:tracePt t="7057" x="4035425" y="5075238"/>
          <p14:tracePt t="7060" x="4035425" y="5051425"/>
          <p14:tracePt t="7076" x="4035425" y="5029200"/>
          <p14:tracePt t="7090" x="4035425" y="5018088"/>
          <p14:tracePt t="7093" x="4035425" y="5006975"/>
          <p14:tracePt t="7110" x="4035425" y="4983163"/>
          <p14:tracePt t="7116" x="4022725" y="4983163"/>
          <p14:tracePt t="7123" x="4000500" y="4972050"/>
          <p14:tracePt t="7132" x="3989388" y="4972050"/>
          <p14:tracePt t="7141" x="3965575" y="4954588"/>
          <p14:tracePt t="7148" x="3925888" y="4954588"/>
          <p14:tracePt t="7155" x="3903663" y="4954588"/>
          <p14:tracePt t="7164" x="3879850" y="4954588"/>
          <p14:tracePt t="7174" x="3835400" y="4954588"/>
          <p14:tracePt t="7181" x="3811588" y="4954588"/>
          <p14:tracePt t="7187" x="3778250" y="4954588"/>
          <p14:tracePt t="7197" x="3736975" y="4954588"/>
          <p14:tracePt t="7208" x="3692525" y="4954588"/>
          <p14:tracePt t="7214" x="3657600" y="4954588"/>
          <p14:tracePt t="7219" x="3646488" y="4972050"/>
          <p14:tracePt t="7230" x="3589338" y="4972050"/>
          <p14:tracePt t="7241" x="3549650" y="4972050"/>
          <p14:tracePt t="7247" x="3536950" y="4972050"/>
          <p14:tracePt t="7252" x="3503613" y="4972050"/>
          <p14:tracePt t="7264" x="3479800" y="4972050"/>
          <p14:tracePt t="7274" x="3468688" y="4972050"/>
          <p14:tracePt t="7275" x="3457575" y="4972050"/>
          <p14:tracePt t="7282" x="3446463" y="4972050"/>
          <p14:tracePt t="7290" x="3435350" y="4972050"/>
          <p14:tracePt t="7591" x="3457575" y="4972050"/>
          <p14:tracePt t="7598" x="3468688" y="4972050"/>
          <p14:tracePt t="7606" x="3492500" y="4983163"/>
          <p14:tracePt t="7615" x="3514725" y="4983163"/>
          <p14:tracePt t="7624" x="3525838" y="4994275"/>
          <p14:tracePt t="7631" x="3549650" y="4994275"/>
          <p14:tracePt t="7642" x="3560763" y="4994275"/>
          <p14:tracePt t="7648" x="3578225" y="5006975"/>
          <p14:tracePt t="7662" x="3589338" y="5006975"/>
          <p14:tracePt t="7675" x="3600450" y="5006975"/>
          <p14:tracePt t="7694" x="3611563" y="5006975"/>
          <p14:tracePt t="7709" x="3622675" y="5006975"/>
          <p14:tracePt t="7725" x="3635375" y="5006975"/>
          <p14:tracePt t="7749" x="3646488" y="5006975"/>
          <p14:tracePt t="7773" x="3657600" y="5006975"/>
          <p14:tracePt t="7805" x="3668713" y="5006975"/>
          <p14:tracePt t="7828" x="3679825" y="5006975"/>
          <p14:tracePt t="7860" x="3692525" y="5006975"/>
          <p14:tracePt t="7903" x="3679825" y="5006975"/>
          <p14:tracePt t="7911" x="3646488" y="4983163"/>
          <p14:tracePt t="7916" x="3611563" y="4972050"/>
          <p14:tracePt t="7925" x="3560763" y="4954588"/>
          <p14:tracePt t="7932" x="3503613" y="4943475"/>
          <p14:tracePt t="7939" x="3435350" y="4932363"/>
          <p14:tracePt t="7948" x="3349625" y="4921250"/>
          <p14:tracePt t="7958" x="3257550" y="4921250"/>
          <p14:tracePt t="7964" x="3160713" y="4908550"/>
          <p14:tracePt t="7971" x="3079750" y="4908550"/>
          <p14:tracePt t="7981" x="2994025" y="4908550"/>
          <p14:tracePt t="7991" x="2925763" y="4908550"/>
          <p14:tracePt t="7998" x="2892425" y="4908550"/>
          <p14:tracePt t="8003" x="2846388" y="4897438"/>
          <p14:tracePt t="8015" x="2794000" y="4897438"/>
          <p14:tracePt t="8024" x="2760663" y="4886325"/>
          <p14:tracePt t="8031" x="2736850" y="4886325"/>
          <p14:tracePt t="8036" x="2725738" y="4875213"/>
          <p14:tracePt t="8048" x="2714625" y="4875213"/>
          <p14:tracePt t="8057" x="2703513" y="4875213"/>
          <p14:tracePt t="8161" x="2703513" y="4886325"/>
          <p14:tracePt t="8174" x="2692400" y="4908550"/>
          <p14:tracePt t="8179" x="2692400" y="4932363"/>
          <p14:tracePt t="8186" x="2679700" y="4943475"/>
          <p14:tracePt t="8193" x="2679700" y="4972050"/>
          <p14:tracePt t="8207" x="2668588" y="4994275"/>
          <p14:tracePt t="8211" x="2657475" y="5018088"/>
          <p14:tracePt t="8218" x="2640013" y="5029200"/>
          <p14:tracePt t="8224" x="2628900" y="5040313"/>
          <p14:tracePt t="8232" x="2617788" y="5064125"/>
          <p14:tracePt t="8241" x="2606675" y="5075238"/>
          <p14:tracePt t="8248" x="2593975" y="5086350"/>
          <p14:tracePt t="8256" x="2582863" y="5086350"/>
          <p14:tracePt t="8265" x="2571750" y="5097463"/>
          <p14:tracePt t="8274" x="2549525" y="5097463"/>
          <p14:tracePt t="8282" x="2536825" y="5097463"/>
          <p14:tracePt t="8289" x="2514600" y="5097463"/>
          <p14:tracePt t="8298" x="2503488" y="5097463"/>
          <p14:tracePt t="8308" x="2479675" y="5097463"/>
          <p14:tracePt t="8315" x="2451100" y="5097463"/>
          <p14:tracePt t="8319" x="2428875" y="5086350"/>
          <p14:tracePt t="8331" x="2417763" y="5086350"/>
          <p14:tracePt t="8340" x="2393950" y="5075238"/>
          <p14:tracePt t="8348" x="2382838" y="5075238"/>
          <p14:tracePt t="8352" x="2371725" y="5064125"/>
          <p14:tracePt t="8365" x="2360613" y="5051425"/>
          <p14:tracePt t="8381" x="2360613" y="5040313"/>
          <p14:tracePt t="8385" x="2360613" y="5018088"/>
          <p14:tracePt t="8398" x="2360613" y="4994275"/>
          <p14:tracePt t="8399" x="2360613" y="4983163"/>
          <p14:tracePt t="8408" x="2382838" y="4943475"/>
          <p14:tracePt t="8415" x="2406650" y="4908550"/>
          <p14:tracePt t="8422" x="2439988" y="4875213"/>
          <p14:tracePt t="8431" x="2492375" y="4829175"/>
          <p14:tracePt t="8443" x="2549525" y="4794250"/>
          <p14:tracePt t="8448" x="2606675" y="4743450"/>
          <p14:tracePt t="8454" x="2679700" y="4708525"/>
          <p14:tracePt t="8465" x="2760663" y="4675188"/>
          <p14:tracePt t="8478" x="2846388" y="4640263"/>
          <p14:tracePt t="8479" x="2925763" y="4606925"/>
          <p14:tracePt t="8486" x="3006725" y="4589463"/>
          <p14:tracePt t="8493" x="3092450" y="4578350"/>
          <p14:tracePt t="8507" x="3171825" y="4565650"/>
          <p14:tracePt t="8510" x="3211513" y="4565650"/>
          <p14:tracePt t="8519" x="3268663" y="4565650"/>
          <p14:tracePt t="8525" x="3314700" y="4565650"/>
          <p14:tracePt t="8540" x="3349625" y="4565650"/>
          <p14:tracePt t="8541" x="3371850" y="4565650"/>
          <p14:tracePt t="8549" x="3400425" y="4589463"/>
          <p14:tracePt t="8557" x="3411538" y="4606925"/>
          <p14:tracePt t="8565" x="3411538" y="4629150"/>
          <p14:tracePt t="8576" x="3411538" y="4664075"/>
          <p14:tracePt t="8582" x="3411538" y="4686300"/>
          <p14:tracePt t="8588" x="3411538" y="4697413"/>
          <p14:tracePt t="8596" x="3400425" y="4721225"/>
          <p14:tracePt t="8609" x="3389313" y="4743450"/>
          <p14:tracePt t="8613" x="3360738" y="4765675"/>
          <p14:tracePt t="8620" x="3336925" y="4765675"/>
          <p14:tracePt t="8628" x="3325813" y="4778375"/>
          <p14:tracePt t="8640" x="3314700" y="4794250"/>
          <p14:tracePt t="8644" x="3303588" y="4794250"/>
          <p14:tracePt t="8652" x="3292475" y="4794250"/>
          <p14:tracePt t="8660" x="3279775" y="4794250"/>
          <p14:tracePt t="8675" x="3279775" y="4806950"/>
          <p14:tracePt t="8710" x="3279775" y="4818063"/>
          <p14:tracePt t="8723" x="3292475" y="4818063"/>
          <p14:tracePt t="8724" x="3303588" y="4818063"/>
          <p14:tracePt t="8732" x="3314700" y="4818063"/>
          <p14:tracePt t="8945" x="3325813" y="4818063"/>
          <p14:tracePt t="8953" x="3371850" y="4818063"/>
          <p14:tracePt t="8960" x="3411538" y="4818063"/>
          <p14:tracePt t="8976" x="3457575" y="4818063"/>
          <p14:tracePt t="8978" x="3536950" y="4818063"/>
          <p14:tracePt t="8986" x="3635375" y="4818063"/>
          <p14:tracePt t="8992" x="3725863" y="4818063"/>
          <p14:tracePt t="9006" x="3892550" y="4818063"/>
          <p14:tracePt t="9010" x="4011613" y="4818063"/>
          <p14:tracePt t="9016" x="4143375" y="4818063"/>
          <p14:tracePt t="9024" x="4257675" y="4818063"/>
          <p14:tracePt t="9040" x="4400550" y="4818063"/>
          <p14:tracePt t="9041" x="4565650" y="4818063"/>
          <p14:tracePt t="9049" x="4708525" y="4818063"/>
          <p14:tracePt t="9056" x="4778375" y="4818063"/>
          <p14:tracePt t="9063" x="4897438" y="4829175"/>
          <p14:tracePt t="9074" x="5011738" y="4840288"/>
          <p14:tracePt t="9079" x="5051425" y="4840288"/>
          <p14:tracePt t="9087" x="5121275" y="4840288"/>
          <p14:tracePt t="9095" x="5154613" y="4840288"/>
          <p14:tracePt t="9107" x="5200650" y="4840288"/>
          <p14:tracePt t="9111" x="5218113" y="4806950"/>
          <p14:tracePt t="9119" x="5218113" y="4743450"/>
          <p14:tracePt t="9126" x="5200650" y="4675188"/>
          <p14:tracePt t="9286" x="5229225" y="4686300"/>
          <p14:tracePt t="9293" x="5275263" y="4697413"/>
          <p14:tracePt t="9307" x="5343525" y="4721225"/>
          <p14:tracePt t="9310" x="5429250" y="4743450"/>
          <p14:tracePt t="9318" x="5543550" y="4765675"/>
          <p14:tracePt t="9324" x="5675313" y="4778375"/>
          <p14:tracePt t="9333" x="5818188" y="4806950"/>
          <p14:tracePt t="9342" x="5972175" y="4806950"/>
          <p14:tracePt t="9349" x="6040438" y="4818063"/>
          <p14:tracePt t="9356" x="6172200" y="4829175"/>
          <p14:tracePt t="9365" x="6286500" y="4829175"/>
          <p14:tracePt t="9374" x="6372225" y="4829175"/>
          <p14:tracePt t="9380" x="6407150" y="4829175"/>
          <p14:tracePt t="9388" x="6464300" y="4829175"/>
          <p14:tracePt t="9396" x="6503988" y="4829175"/>
          <p14:tracePt t="9407" x="6537325" y="4829175"/>
          <p14:tracePt t="9412" x="6550025" y="4829175"/>
          <p14:tracePt t="9419" x="6561138" y="4818063"/>
          <p14:tracePt t="9441" x="6561138" y="4806950"/>
          <p14:tracePt t="9649" x="6583363" y="4818063"/>
          <p14:tracePt t="9657" x="6594475" y="4829175"/>
          <p14:tracePt t="9668" x="6640513" y="4851400"/>
          <p14:tracePt t="9673" x="6680200" y="4875213"/>
          <p14:tracePt t="9682" x="6737350" y="4908550"/>
          <p14:tracePt t="9690" x="6794500" y="4932363"/>
          <p14:tracePt t="9697" x="6807200" y="4943475"/>
          <p14:tracePt t="9704" x="6851650" y="4972050"/>
          <p14:tracePt t="9713" x="6880225" y="4983163"/>
          <p14:tracePt t="9724" x="6915150" y="4994275"/>
          <p14:tracePt t="9728" x="6937375" y="5006975"/>
          <p14:tracePt t="9736" x="6961188" y="5006975"/>
          <p14:tracePt t="9744" x="6972300" y="5018088"/>
          <p14:tracePt t="9757" x="6983413" y="5018088"/>
          <p14:tracePt t="9760" x="6994525" y="5029200"/>
          <p14:tracePt t="9769" x="7007225" y="5029200"/>
          <p14:tracePt t="9786" x="7018338" y="5040313"/>
          <p14:tracePt t="9787" x="7029450" y="5040313"/>
          <p14:tracePt t="9792" x="7046913" y="5040313"/>
          <p14:tracePt t="9806" x="7046913" y="5051425"/>
          <p14:tracePt t="9818" x="7058025" y="5051425"/>
          <p14:tracePt t="9847" x="7069138" y="5051425"/>
          <p14:tracePt t="9872" x="7080250" y="5051425"/>
          <p14:tracePt t="9879" x="7080250" y="5064125"/>
          <p14:tracePt t="9887" x="7092950" y="5064125"/>
          <p14:tracePt t="9894" x="7104063" y="5064125"/>
          <p14:tracePt t="9910" x="7115175" y="5075238"/>
          <p14:tracePt t="9919" x="7126288" y="5075238"/>
          <p14:tracePt t="9940" x="7137400" y="5075238"/>
          <p14:tracePt t="9944" x="7137400" y="5086350"/>
          <p14:tracePt t="9951" x="7150100" y="5086350"/>
          <p14:tracePt t="9972" x="7161213" y="5086350"/>
          <p14:tracePt t="9983" x="7172325" y="5086350"/>
          <p14:tracePt t="9997" x="7183438" y="5086350"/>
          <p14:tracePt t="10013" x="7194550" y="5097463"/>
          <p14:tracePt t="10038" x="7207250" y="5097463"/>
          <p14:tracePt t="10488" x="7194550" y="5097463"/>
          <p14:tracePt t="10496" x="7172325" y="5097463"/>
          <p14:tracePt t="10504" x="7150100" y="5097463"/>
          <p14:tracePt t="10512" x="7104063" y="5086350"/>
          <p14:tracePt t="10524" x="7058025" y="5086350"/>
          <p14:tracePt t="10528" x="7018338" y="5075238"/>
          <p14:tracePt t="10536" x="6961188" y="5064125"/>
          <p14:tracePt t="10544" x="6937375" y="5064125"/>
          <p14:tracePt t="10557" x="6915150" y="5064125"/>
          <p14:tracePt t="10560" x="6880225" y="5064125"/>
          <p14:tracePt t="10569" x="6807200" y="5064125"/>
          <p14:tracePt t="10576" x="6772275" y="5064125"/>
          <p14:tracePt t="10589" x="6750050" y="5064125"/>
          <p14:tracePt t="10593" x="6715125" y="5064125"/>
          <p14:tracePt t="10608" x="6629400" y="5064125"/>
          <p14:tracePt t="10616" x="6594475" y="5051425"/>
          <p14:tracePt t="10623" x="6572250" y="5051425"/>
          <p14:tracePt t="10631" x="6537325" y="5040313"/>
          <p14:tracePt t="10640" x="6515100" y="5040313"/>
          <p14:tracePt t="10647" x="6486525" y="5029200"/>
          <p14:tracePt t="10655" x="6475413" y="5029200"/>
          <p14:tracePt t="10837" x="6440488" y="5029200"/>
          <p14:tracePt t="10852" x="6407150" y="5029200"/>
          <p14:tracePt t="10856" x="6372225" y="5029200"/>
          <p14:tracePt t="10875" x="6350000" y="5029200"/>
          <p14:tracePt t="10876" x="6315075" y="5029200"/>
          <p14:tracePt t="10877" x="6264275" y="5029200"/>
          <p14:tracePt t="10886" x="6207125" y="5029200"/>
          <p14:tracePt t="10892" x="6137275" y="5029200"/>
          <p14:tracePt t="10907" x="6075363" y="5018088"/>
          <p14:tracePt t="10908" x="6029325" y="5018088"/>
          <p14:tracePt t="10918" x="5983288" y="5018088"/>
          <p14:tracePt t="10924" x="5949950" y="5018088"/>
          <p14:tracePt t="10939" x="5908675" y="5018088"/>
          <p14:tracePt t="10941" x="5875338" y="5018088"/>
          <p14:tracePt t="10948" x="5864225" y="5006975"/>
          <p14:tracePt t="10956" x="5840413" y="5006975"/>
          <p14:tracePt t="10963" x="5818188" y="5006975"/>
          <p14:tracePt t="10974" x="5807075" y="5006975"/>
          <p14:tracePt t="10979" x="5794375" y="5006975"/>
          <p14:tracePt t="11002" x="5772150" y="5006975"/>
          <p14:tracePt t="11004" x="5754688" y="5006975"/>
          <p14:tracePt t="11023" x="5743575" y="5006975"/>
          <p14:tracePt t="11024" x="5732463" y="5006975"/>
          <p14:tracePt t="11036" x="5721350" y="5006975"/>
          <p14:tracePt t="11042" x="5708650" y="5006975"/>
          <p14:tracePt t="11057" x="5697538" y="5006975"/>
          <p14:tracePt t="11060" x="5697538" y="5018088"/>
          <p14:tracePt t="11069" x="5686425" y="5029200"/>
          <p14:tracePt t="11074" x="5675313" y="5029200"/>
          <p14:tracePt t="11090" x="5664200" y="5040313"/>
          <p14:tracePt t="11091" x="5640388" y="5051425"/>
          <p14:tracePt t="11098" x="5629275" y="5064125"/>
          <p14:tracePt t="11106" x="5607050" y="5075238"/>
          <p14:tracePt t="11122" x="5583238" y="5086350"/>
          <p14:tracePt t="11130" x="5554663" y="5097463"/>
          <p14:tracePt t="11141" x="5543550" y="5108575"/>
          <p14:tracePt t="11146" x="5532438" y="5108575"/>
          <p14:tracePt t="11154" x="5521325" y="5121275"/>
          <p14:tracePt t="11174" x="5508625" y="5121275"/>
          <p14:tracePt t="11178" x="5497513" y="5132388"/>
          <p14:tracePt t="11193" x="5486400" y="5132388"/>
          <p14:tracePt t="11207" x="5486400" y="5149850"/>
          <p14:tracePt t="11225" x="5475288" y="5149850"/>
          <p14:tracePt t="11296" x="5475288" y="5132388"/>
          <p14:tracePt t="11304" x="5475288" y="5121275"/>
          <p14:tracePt t="11312" x="5475288" y="5097463"/>
          <p14:tracePt t="11324" x="5475288" y="5086350"/>
          <p14:tracePt t="11328" x="5475288" y="5064125"/>
          <p14:tracePt t="11336" x="5486400" y="5040313"/>
          <p14:tracePt t="11344" x="5508625" y="5018088"/>
          <p14:tracePt t="11357" x="5532438" y="4994275"/>
          <p14:tracePt t="11360" x="5554663" y="4972050"/>
          <p14:tracePt t="11369" x="5583238" y="4954588"/>
          <p14:tracePt t="11375" x="5618163" y="4932363"/>
          <p14:tracePt t="11390" x="5651500" y="4908550"/>
          <p14:tracePt t="11393" x="5697538" y="4875213"/>
          <p14:tracePt t="11407" x="5732463" y="4851400"/>
          <p14:tracePt t="11409" x="5794375" y="4818063"/>
          <p14:tracePt t="11415" x="5851525" y="4778375"/>
          <p14:tracePt t="11423" x="5908675" y="4754563"/>
          <p14:tracePt t="11431" x="5983288" y="4721225"/>
          <p14:tracePt t="11441" x="6064250" y="4686300"/>
          <p14:tracePt t="11446" x="6149975" y="4664075"/>
          <p14:tracePt t="11454" x="6240463" y="4629150"/>
          <p14:tracePt t="11462" x="6326188" y="4618038"/>
          <p14:tracePt t="11475" x="6394450" y="4578350"/>
          <p14:tracePt t="11479" x="6475413" y="4565650"/>
          <p14:tracePt t="11486" x="6550025" y="4554538"/>
          <p14:tracePt t="11494" x="6572250" y="4543425"/>
          <p14:tracePt t="11507" x="6629400" y="4543425"/>
          <p14:tracePt t="11511" x="6680200" y="4532313"/>
          <p14:tracePt t="11519" x="6750050" y="4532313"/>
          <p14:tracePt t="11525" x="6783388" y="4532313"/>
          <p14:tracePt t="11541" x="6818313" y="4532313"/>
          <p14:tracePt t="11542" x="6851650" y="4543425"/>
          <p14:tracePt t="11552" x="6904038" y="4578350"/>
          <p14:tracePt t="11557" x="6937375" y="4618038"/>
          <p14:tracePt t="11565" x="6983413" y="4651375"/>
          <p14:tracePt t="11577" x="7007225" y="4664075"/>
          <p14:tracePt t="11586" x="7029450" y="4697413"/>
          <p14:tracePt t="11589" x="7069138" y="4721225"/>
          <p14:tracePt t="11597" x="7092950" y="4743450"/>
          <p14:tracePt t="11624" x="7126288" y="4765675"/>
          <p14:tracePt t="11626" x="7137400" y="4765675"/>
          <p14:tracePt t="11630" x="7150100" y="4778375"/>
          <p14:tracePt t="11644" x="7161213" y="4794250"/>
          <p14:tracePt t="11660" x="7172325" y="4794250"/>
          <p14:tracePt t="11674" x="7172325" y="4806950"/>
          <p14:tracePt t="11686" x="7183438" y="4806950"/>
          <p14:tracePt t="11794" x="7194550" y="4829175"/>
          <p14:tracePt t="11806" x="7194550" y="4840288"/>
          <p14:tracePt t="11811" x="7207250" y="4851400"/>
          <p14:tracePt t="11820" x="7218363" y="4864100"/>
          <p14:tracePt t="11826" x="7218363" y="4875213"/>
          <p14:tracePt t="11841" x="7218363" y="4886325"/>
          <p14:tracePt t="11852" x="7235825" y="4897438"/>
          <p14:tracePt t="11875" x="7246938" y="4908550"/>
          <p14:tracePt t="11897" x="7246938" y="4921250"/>
          <p14:tracePt t="11908" x="7258050" y="4921250"/>
          <p14:tracePt t="11913" x="7258050" y="4932363"/>
          <p14:tracePt t="11928" x="7269163" y="4943475"/>
          <p14:tracePt t="11931" x="7269163" y="4954588"/>
          <p14:tracePt t="11937" x="7280275" y="4954588"/>
          <p14:tracePt t="11958" x="7280275" y="4972050"/>
          <p14:tracePt t="11970" x="7292975" y="4972050"/>
          <p14:tracePt t="12159" x="7292975" y="4983163"/>
          <p14:tracePt t="12170" x="7304088" y="4994275"/>
          <p14:tracePt t="12175" x="7326313" y="5006975"/>
          <p14:tracePt t="12192" x="7337425" y="5018088"/>
          <p14:tracePt t="12193" x="7350125" y="5029200"/>
          <p14:tracePt t="12199" x="7372350" y="5040313"/>
          <p14:tracePt t="12209" x="7383463" y="5040313"/>
          <p14:tracePt t="12214" x="7394575" y="5051425"/>
          <p14:tracePt t="12222" x="7412038" y="5064125"/>
          <p14:tracePt t="12230" x="7435850" y="5075238"/>
          <p14:tracePt t="12242" x="7458075" y="5086350"/>
          <p14:tracePt t="12246" x="7469188" y="5097463"/>
          <p14:tracePt t="12254" x="7480300" y="5108575"/>
          <p14:tracePt t="12262" x="7493000" y="5121275"/>
          <p14:tracePt t="12277" x="7493000" y="5132388"/>
          <p14:tracePt t="12293" x="7493000" y="5149850"/>
          <p14:tracePt t="12309" x="7480300" y="5149850"/>
          <p14:tracePt t="12320" x="7446963" y="5149850"/>
          <p14:tracePt t="12325" x="7423150" y="5149850"/>
          <p14:tracePt t="12340" x="7372350" y="5149850"/>
          <p14:tracePt t="12343" x="7326313" y="5121275"/>
          <p14:tracePt t="12349" x="7280275" y="5097463"/>
          <p14:tracePt t="12356" x="7235825" y="5086350"/>
          <p14:tracePt t="12365" x="7207250" y="5075238"/>
          <p14:tracePt t="12375" x="7172325" y="5051425"/>
          <p14:tracePt t="12381" x="7150100" y="5051425"/>
          <p14:tracePt t="12388" x="7126288" y="5040313"/>
          <p14:tracePt t="12396" x="7115175" y="5040313"/>
          <p14:tracePt t="12408" x="7104063" y="5029200"/>
          <p14:tracePt t="12412" x="7092950" y="5029200"/>
          <p14:tracePt t="12441" x="7092950" y="5018088"/>
          <p14:tracePt t="12459" x="7092950" y="5006975"/>
          <p14:tracePt t="12460" x="7092950" y="4994275"/>
          <p14:tracePt t="12471" x="7092950" y="4983163"/>
          <p14:tracePt t="12476" x="7092950" y="4972050"/>
          <p14:tracePt t="12491" x="7092950" y="4954588"/>
          <p14:tracePt t="12492" x="7092950" y="4943475"/>
          <p14:tracePt t="12499" x="7092950" y="4932363"/>
          <p14:tracePt t="12515" x="7092950" y="4921250"/>
          <p14:tracePt t="12526" x="7104063" y="4921250"/>
          <p14:tracePt t="12531" x="7126288" y="4921250"/>
          <p14:tracePt t="12539" x="7137400" y="4908550"/>
          <p14:tracePt t="12547" x="7150100" y="4908550"/>
          <p14:tracePt t="12558" x="7172325" y="4908550"/>
          <p14:tracePt t="12563" x="7183438" y="4908550"/>
          <p14:tracePt t="12571" x="7218363" y="4908550"/>
          <p14:tracePt t="12578" x="7258050" y="4908550"/>
          <p14:tracePt t="12591" x="7292975" y="4908550"/>
          <p14:tracePt t="12595" x="7326313" y="4908550"/>
          <p14:tracePt t="12605" x="7361238" y="4908550"/>
          <p14:tracePt t="12610" x="7394575" y="4921250"/>
          <p14:tracePt t="12625" x="7423150" y="4932363"/>
          <p14:tracePt t="12628" x="7458075" y="4954588"/>
          <p14:tracePt t="12637" x="7480300" y="4972050"/>
          <p14:tracePt t="12642" x="7504113" y="4983163"/>
          <p14:tracePt t="12657" x="7526338" y="4994275"/>
          <p14:tracePt t="12658" x="7550150" y="4994275"/>
          <p14:tracePt t="12665" x="7550150" y="5006975"/>
          <p14:tracePt t="12673" x="7561263" y="5006975"/>
          <p14:tracePt t="12691" x="7572375" y="5006975"/>
          <p14:tracePt t="12697" x="7572375" y="5018088"/>
          <p14:tracePt t="12712" x="7583488" y="5018088"/>
          <p14:tracePt t="12739" x="7583488" y="5029200"/>
          <p14:tracePt t="12745" x="7600950" y="5029200"/>
          <p14:tracePt t="12773" x="7600950" y="5040313"/>
          <p14:tracePt t="12801" x="7612063" y="5040313"/>
          <p14:tracePt t="12824" x="7612063" y="5051425"/>
          <p14:tracePt t="12832" x="7623175" y="5051425"/>
          <p14:tracePt t="12842" x="7623175" y="5064125"/>
          <p14:tracePt t="12848" x="7635875" y="5064125"/>
          <p14:tracePt t="12855" x="7635875" y="5075238"/>
          <p14:tracePt t="12954" x="7623175" y="5075238"/>
          <p14:tracePt t="12958" x="7612063" y="5064125"/>
          <p14:tracePt t="12969" x="7600950" y="5064125"/>
          <p14:tracePt t="12974" x="7583488" y="5064125"/>
          <p14:tracePt t="12982" x="7572375" y="5051425"/>
          <p14:tracePt t="12994" x="7561263" y="5051425"/>
          <p14:tracePt t="13006" x="7550150" y="5051425"/>
          <p14:tracePt t="13056" x="7550150" y="5064125"/>
          <p14:tracePt t="13070" x="7561263" y="5075238"/>
          <p14:tracePt t="13077" x="7572375" y="5086350"/>
          <p14:tracePt t="13093" x="7583488" y="5097463"/>
          <p14:tracePt t="13109" x="7600950" y="5097463"/>
          <p14:tracePt t="13125" x="7612063" y="5108575"/>
          <p14:tracePt t="13275" x="7612063" y="5097463"/>
          <p14:tracePt t="13314" x="7600950" y="5097463"/>
          <p14:tracePt t="13410" x="7612063" y="5097463"/>
          <p14:tracePt t="13420" x="7623175" y="5108575"/>
          <p14:tracePt t="13425" x="7635875" y="5108575"/>
          <p14:tracePt t="13440" x="7646988" y="5108575"/>
          <p14:tracePt t="13443" x="7658100" y="5108575"/>
          <p14:tracePt t="13449" x="7680325" y="5108575"/>
          <p14:tracePt t="13457" x="7693025" y="5108575"/>
          <p14:tracePt t="13465" x="7704138" y="5108575"/>
          <p14:tracePt t="13476" x="7715250" y="5108575"/>
          <p14:tracePt t="13481" x="7726363" y="5108575"/>
          <p14:tracePt t="13497" x="7737475" y="5097463"/>
          <p14:tracePt t="13508" x="7750175" y="5086350"/>
          <p14:tracePt t="13513" x="7761288" y="5086350"/>
          <p14:tracePt t="13521" x="7761288" y="5075238"/>
          <p14:tracePt t="13530" x="7778750" y="5075238"/>
          <p14:tracePt t="13544" x="7789863" y="5075238"/>
          <p14:tracePt t="13561" x="7789863" y="5064125"/>
          <p14:tracePt t="13570" x="7800975" y="5064125"/>
          <p14:tracePt t="13592" x="7800975" y="5051425"/>
          <p14:tracePt t="13615" x="7800975" y="5040313"/>
          <p14:tracePt t="13631" x="7800975" y="5029200"/>
          <p14:tracePt t="13639" x="7800975" y="5018088"/>
          <p14:tracePt t="13971" x="7812088" y="5018088"/>
          <p14:tracePt t="14006" x="7823200" y="5018088"/>
          <p14:tracePt t="14039" x="7823200" y="5006975"/>
          <p14:tracePt t="14565" x="7812088" y="5006975"/>
          <p14:tracePt t="14573" x="7800975" y="5006975"/>
          <p14:tracePt t="14581" x="7778750" y="5006975"/>
          <p14:tracePt t="14589" x="7737475" y="5006975"/>
          <p14:tracePt t="14603" x="7658100" y="5006975"/>
          <p14:tracePt t="14606" x="7572375" y="5006975"/>
          <p14:tracePt t="14625" x="7458075" y="5018088"/>
          <p14:tracePt t="14626" x="7246938" y="5051425"/>
          <p14:tracePt t="14632" x="7126288" y="5075238"/>
          <p14:tracePt t="14637" x="6937375" y="5121275"/>
          <p14:tracePt t="14644" x="6726238" y="5183188"/>
          <p14:tracePt t="14658" x="6526213" y="5229225"/>
          <p14:tracePt t="14662" x="6297613" y="5286375"/>
          <p14:tracePt t="14670" x="6097588" y="5337175"/>
          <p14:tracePt t="14676" x="5921375" y="5372100"/>
          <p14:tracePt t="14691" x="5851525" y="5383213"/>
          <p14:tracePt t="14695" x="5732463" y="5407025"/>
          <p14:tracePt t="14703" x="5686425" y="5418138"/>
          <p14:tracePt t="14708" x="5618163" y="5429250"/>
          <p14:tracePt t="14725" x="5565775" y="5440363"/>
          <p14:tracePt t="14726" x="5532438" y="5451475"/>
          <p14:tracePt t="14732" x="5521325" y="5464175"/>
          <p14:tracePt t="14922" x="5486400" y="5497513"/>
          <p14:tracePt t="14929" x="5451475" y="5537200"/>
          <p14:tracePt t="14942" x="5407025" y="5572125"/>
          <p14:tracePt t="14946" x="5343525" y="5607050"/>
          <p14:tracePt t="14954" x="5286375" y="5651500"/>
          <p14:tracePt t="14961" x="5189538" y="5715000"/>
          <p14:tracePt t="14975" x="5064125" y="5794375"/>
          <p14:tracePt t="14979" x="4943475" y="5851525"/>
          <p14:tracePt t="14987" x="4811713" y="5926138"/>
          <p14:tracePt t="14993" x="4754563" y="5949950"/>
          <p14:tracePt t="15008" x="4646613" y="6007100"/>
          <p14:tracePt t="15009" x="4565650" y="6029325"/>
          <p14:tracePt t="15019" x="4543425" y="6057900"/>
          <p14:tracePt t="15025" x="4468813" y="6080125"/>
          <p14:tracePt t="15033" x="4435475" y="6103938"/>
          <p14:tracePt t="15043" x="4400550" y="6126163"/>
          <p14:tracePt t="15049" x="4378325" y="6137275"/>
          <p14:tracePt t="15056" x="4354513" y="6137275"/>
          <p14:tracePt t="15064" x="4343400" y="6149975"/>
          <p14:tracePt t="15075" x="4332288" y="6149975"/>
          <p14:tracePt t="15080" x="4321175" y="6161088"/>
          <p14:tracePt t="15108" x="4308475" y="6161088"/>
          <p14:tracePt t="15168" x="4321175" y="6161088"/>
          <p14:tracePt t="15176" x="4343400" y="6161088"/>
          <p14:tracePt t="15185" x="4354513" y="6161088"/>
          <p14:tracePt t="15191" x="4378325" y="6161088"/>
          <p14:tracePt t="15199" x="4389438" y="6161088"/>
          <p14:tracePt t="15209" x="4411663" y="6161088"/>
          <p14:tracePt t="15215" x="4422775" y="6161088"/>
          <p14:tracePt t="15223" x="4435475" y="6161088"/>
          <p14:tracePt t="15230" x="4446588" y="6161088"/>
          <p14:tracePt t="15241" x="4457700" y="6149975"/>
          <p14:tracePt t="15246" x="4468813" y="6137275"/>
          <p14:tracePt t="15254" x="4486275" y="6126163"/>
          <p14:tracePt t="15262" x="4497388" y="6115050"/>
          <p14:tracePt t="15275" x="4508500" y="6092825"/>
          <p14:tracePt t="15279" x="4521200" y="6080125"/>
          <p14:tracePt t="15288" x="4543425" y="6069013"/>
          <p14:tracePt t="15294" x="4554538" y="6057900"/>
          <p14:tracePt t="15308" x="4565650" y="6040438"/>
          <p14:tracePt t="15311" x="4578350" y="6029325"/>
          <p14:tracePt t="15320" x="4589463" y="6018213"/>
          <p14:tracePt t="15342" x="4600575" y="6018213"/>
          <p14:tracePt t="15358" x="4600575" y="6007100"/>
          <p14:tracePt t="15375" x="4611688" y="5994400"/>
          <p14:tracePt t="15381" x="4611688" y="5983288"/>
          <p14:tracePt t="15407" x="4611688" y="5972175"/>
          <p14:tracePt t="15410" x="4622800" y="5961063"/>
          <p14:tracePt t="15414" x="4622800" y="5949950"/>
          <p14:tracePt t="15428" x="4635500" y="5937250"/>
          <p14:tracePt t="15441" x="4646613" y="5937250"/>
          <p14:tracePt t="15445" x="4657725" y="5926138"/>
          <p14:tracePt t="15460" x="4675188" y="5926138"/>
          <p14:tracePt t="15476" x="4708525" y="5926138"/>
          <p14:tracePt t="15486" x="4732338" y="5926138"/>
          <p14:tracePt t="15492" x="4743450" y="5926138"/>
          <p14:tracePt t="15507" x="4778375" y="5926138"/>
          <p14:tracePt t="15509" x="4811713" y="5949950"/>
          <p14:tracePt t="15516" x="4851400" y="5983288"/>
          <p14:tracePt t="15523" x="4908550" y="6029325"/>
          <p14:tracePt t="15531" x="4943475" y="6069013"/>
          <p14:tracePt t="15541" x="4989513" y="6126163"/>
          <p14:tracePt t="15547" x="5011738" y="6149975"/>
          <p14:tracePt t="15555" x="5040313" y="6172200"/>
          <p14:tracePt t="15563" x="5064125" y="6194425"/>
          <p14:tracePt t="15576" x="5075238" y="6218238"/>
          <p14:tracePt t="15580" x="5086350" y="6235700"/>
          <p14:tracePt t="15588" x="5097463" y="6235700"/>
          <p14:tracePt t="15595" x="5097463" y="6246813"/>
          <p14:tracePt t="15634" x="5097463" y="6235700"/>
          <p14:tracePt t="15642" x="5097463" y="6218238"/>
          <p14:tracePt t="15651" x="5097463" y="6207125"/>
          <p14:tracePt t="15658" x="5097463" y="6183313"/>
          <p14:tracePt t="15670" x="5097463" y="6172200"/>
          <p14:tracePt t="16046" x="5097463" y="6161088"/>
          <p14:tracePt t="16055" x="5097463" y="6126163"/>
          <p14:tracePt t="16062" x="5075238" y="6040438"/>
          <p14:tracePt t="16075" x="5064125" y="5994400"/>
          <p14:tracePt t="16078" x="5040313" y="5903913"/>
          <p14:tracePt t="16086" x="5022850" y="5818188"/>
          <p14:tracePt t="16093" x="5000625" y="5726113"/>
          <p14:tracePt t="16108" x="4989513" y="5629275"/>
          <p14:tracePt t="16111" x="4989513" y="5607050"/>
          <p14:tracePt t="16119" x="4978400" y="5549900"/>
          <p14:tracePt t="16125" x="4978400" y="5497513"/>
          <p14:tracePt t="16140" x="4978400" y="5451475"/>
          <p14:tracePt t="16142" x="4978400" y="5429250"/>
          <p14:tracePt t="16925" x="4978400" y="5418138"/>
          <p14:tracePt t="16933" x="4978400" y="5407025"/>
          <p14:tracePt t="16940" x="4978400" y="5383213"/>
          <p14:tracePt t="16948" x="4978400" y="5337175"/>
          <p14:tracePt t="16956" x="4978400" y="5297488"/>
          <p14:tracePt t="16964" x="4978400" y="5264150"/>
          <p14:tracePt t="16975" x="4978400" y="5229225"/>
          <p14:tracePt t="16980" x="4978400" y="5183188"/>
          <p14:tracePt t="16989" x="4978400" y="5149850"/>
          <p14:tracePt t="16996" x="4978400" y="5108575"/>
          <p14:tracePt t="17015" x="4978400" y="5075238"/>
          <p14:tracePt t="17016" x="4978400" y="5040313"/>
          <p14:tracePt t="17027" x="4978400" y="5018088"/>
          <p14:tracePt t="17030" x="4978400" y="4983163"/>
          <p14:tracePt t="17039" x="4978400" y="4972050"/>
          <p14:tracePt t="17043" x="4978400" y="4954588"/>
          <p14:tracePt t="17059" x="4978400" y="4943475"/>
          <p14:tracePt t="17060" x="4978400" y="4932363"/>
          <p14:tracePt t="17069" x="4989513" y="4932363"/>
          <p14:tracePt t="17075" x="4989513" y="4921250"/>
          <p14:tracePt t="17685" x="5000625" y="4943475"/>
          <p14:tracePt t="17692" x="5022850" y="4954588"/>
          <p14:tracePt t="17708" x="5040313" y="4983163"/>
          <p14:tracePt t="17709" x="5064125" y="5006975"/>
          <p14:tracePt t="17718" x="5097463" y="5040313"/>
          <p14:tracePt t="17724" x="5108575" y="5075238"/>
          <p14:tracePt t="17732" x="5121275" y="5086350"/>
          <p14:tracePt t="17742" x="5154613" y="5121275"/>
          <p14:tracePt t="17748" x="5165725" y="5160963"/>
          <p14:tracePt t="17756" x="5189538" y="5183188"/>
          <p14:tracePt t="17764" x="5229225" y="5218113"/>
          <p14:tracePt t="17775" x="5264150" y="5251450"/>
          <p14:tracePt t="17780" x="5286375" y="5264150"/>
          <p14:tracePt t="17788" x="5321300" y="5286375"/>
          <p14:tracePt t="17795" x="5365750" y="5297488"/>
          <p14:tracePt t="17812" x="5418138" y="5321300"/>
          <p14:tracePt t="17814" x="5464175" y="5337175"/>
          <p14:tracePt t="17820" x="5508625" y="5360988"/>
          <p14:tracePt t="17827" x="5565775" y="5372100"/>
          <p14:tracePt t="17844" x="5686425" y="5418138"/>
          <p14:tracePt t="17853" x="5743575" y="5440363"/>
          <p14:tracePt t="17859" x="5794375" y="5464175"/>
          <p14:tracePt t="17875" x="5818188" y="5475288"/>
          <p14:tracePt t="17876" x="5851525" y="5497513"/>
          <p14:tracePt t="17883" x="5886450" y="5526088"/>
          <p14:tracePt t="17890" x="5908675" y="5537200"/>
          <p14:tracePt t="17898" x="5921375" y="5537200"/>
          <p14:tracePt t="17908" x="5932488" y="5549900"/>
          <p14:tracePt t="17914" x="5949950" y="5549900"/>
          <p14:tracePt t="17923" x="5949950" y="5561013"/>
          <p14:tracePt t="18183" x="5972175" y="5561013"/>
          <p14:tracePt t="18191" x="5994400" y="5572125"/>
          <p14:tracePt t="18199" x="6029325" y="5607050"/>
          <p14:tracePt t="18207" x="6064250" y="5618163"/>
          <p14:tracePt t="18215" x="6075363" y="5629275"/>
          <p14:tracePt t="18225" x="6108700" y="5651500"/>
          <p14:tracePt t="18231" x="6137275" y="5675313"/>
          <p14:tracePt t="18240" x="6161088" y="5692775"/>
          <p14:tracePt t="18247" x="6183313" y="5715000"/>
          <p14:tracePt t="18259" x="6207125" y="5737225"/>
          <p14:tracePt t="18263" x="6240463" y="5761038"/>
          <p14:tracePt t="18273" x="6251575" y="5772150"/>
          <p14:tracePt t="18278" x="6297613" y="5794375"/>
          <p14:tracePt t="18293" x="6315075" y="5807075"/>
          <p14:tracePt t="18296" x="6326188" y="5818188"/>
          <p14:tracePt t="18306" x="6350000" y="5829300"/>
          <p14:tracePt t="18310" x="6361113" y="5840413"/>
          <p14:tracePt t="18325" x="6372225" y="5840413"/>
          <p14:tracePt t="18327" x="6372225" y="5851525"/>
          <p14:tracePt t="18345" x="6383338" y="5851525"/>
          <p14:tracePt t="18356" x="6383338" y="5868988"/>
          <p14:tracePt t="18397" x="6372225" y="5868988"/>
          <p14:tracePt t="18406" x="6350000" y="5868988"/>
          <p14:tracePt t="18413" x="6337300" y="5868988"/>
          <p14:tracePt t="18425" x="6315075" y="5868988"/>
          <p14:tracePt t="18429" x="6297613" y="5868988"/>
          <p14:tracePt t="18437" x="6286500" y="5868988"/>
          <p14:tracePt t="18445" x="6275388" y="5868988"/>
          <p14:tracePt t="18460" x="6264275" y="5868988"/>
          <p14:tracePt t="18476" x="6264275" y="5840413"/>
          <p14:tracePt t="18491" x="6264275" y="5829300"/>
          <p14:tracePt t="18492" x="6275388" y="5807075"/>
          <p14:tracePt t="18501" x="6315075" y="5783263"/>
          <p14:tracePt t="18508" x="6350000" y="5772150"/>
          <p14:tracePt t="18516" x="6383338" y="5749925"/>
          <p14:tracePt t="18525" x="6440488" y="5726113"/>
          <p14:tracePt t="18532" x="6486525" y="5703888"/>
          <p14:tracePt t="18540" x="6550025" y="5675313"/>
          <p14:tracePt t="18547" x="6618288" y="5664200"/>
          <p14:tracePt t="18558" x="6692900" y="5651500"/>
          <p14:tracePt t="18563" x="6761163" y="5629275"/>
          <p14:tracePt t="18574" x="6829425" y="5618163"/>
          <p14:tracePt t="18579" x="6904038" y="5594350"/>
          <p14:tracePt t="18592" x="6961188" y="5572125"/>
          <p14:tracePt t="18596" x="7018338" y="5549900"/>
          <p14:tracePt t="18614" x="7080250" y="5526088"/>
          <p14:tracePt t="18615" x="7126288" y="5497513"/>
          <p14:tracePt t="18623" x="7150100" y="5475288"/>
          <p14:tracePt t="18627" x="7183438" y="5451475"/>
          <p14:tracePt t="18643" x="7218363" y="5429250"/>
          <p14:tracePt t="18643" x="7246938" y="5407025"/>
          <p14:tracePt t="18833" x="7258050" y="5407025"/>
          <p14:tracePt t="18841" x="7280275" y="5407025"/>
          <p14:tracePt t="18848" x="7326313" y="5407025"/>
          <p14:tracePt t="18857" x="7412038" y="5407025"/>
          <p14:tracePt t="18864" x="7458075" y="5407025"/>
          <p14:tracePt t="18877" x="7550150" y="5418138"/>
          <p14:tracePt t="18891" x="7715250" y="5418138"/>
          <p14:tracePt t="18896" x="7750175" y="5418138"/>
          <p14:tracePt t="18911" x="7812088" y="5418138"/>
          <p14:tracePt t="18920" x="7858125" y="5418138"/>
          <p14:tracePt t="18921" x="7893050" y="5418138"/>
          <p14:tracePt t="18928" x="7915275" y="5418138"/>
          <p14:tracePt t="18936" x="7926388" y="5418138"/>
          <p14:tracePt t="18968" x="7904163" y="5440363"/>
          <p14:tracePt t="18975" x="7847013" y="5451475"/>
          <p14:tracePt t="18990" x="7778750" y="5464175"/>
          <p14:tracePt t="18994" x="7669213" y="5464175"/>
          <p14:tracePt t="18999" x="7561263" y="5464175"/>
          <p14:tracePt t="19007" x="7504113" y="5464175"/>
          <p14:tracePt t="19015" x="7337425" y="5464175"/>
          <p14:tracePt t="19025" x="7292975" y="5440363"/>
          <p14:tracePt t="19031" x="7246938" y="5429250"/>
          <p14:tracePt t="19040" x="7172325" y="5407025"/>
          <p14:tracePt t="19046" x="7126288" y="5383213"/>
          <p14:tracePt t="19058" x="7092950" y="5372100"/>
          <p14:tracePt t="19062" x="7069138" y="5349875"/>
          <p14:tracePt t="19074" x="7058025" y="5337175"/>
          <p14:tracePt t="19078" x="7058025" y="5321300"/>
          <p14:tracePt t="19092" x="7058025" y="5297488"/>
          <p14:tracePt t="19096" x="7080250" y="5286375"/>
          <p14:tracePt t="19107" x="7115175" y="5275263"/>
          <p14:tracePt t="19111" x="7161213" y="5264150"/>
          <p14:tracePt t="19125" x="7235825" y="5251450"/>
          <p14:tracePt t="19126" x="7350125" y="5251450"/>
          <p14:tracePt t="19135" x="7458075" y="5251450"/>
          <p14:tracePt t="19149" x="7550150" y="5251450"/>
          <p14:tracePt t="19157" x="7658100" y="5275263"/>
          <p14:tracePt t="19158" x="7715250" y="5297488"/>
          <p14:tracePt t="19165" x="7812088" y="5349875"/>
          <p14:tracePt t="19175" x="7893050" y="5383213"/>
          <p14:tracePt t="19181" x="7978775" y="5440363"/>
          <p14:tracePt t="19190" x="8001000" y="5451475"/>
          <p14:tracePt t="19197" x="8047038" y="5497513"/>
          <p14:tracePt t="19209" x="8080375" y="5537200"/>
          <p14:tracePt t="19213" x="8093075" y="5572125"/>
          <p14:tracePt t="19224" x="8115300" y="5618163"/>
          <p14:tracePt t="19229" x="8115300" y="5651500"/>
          <p14:tracePt t="19242" x="8115300" y="5675313"/>
          <p14:tracePt t="19245" x="8115300" y="5715000"/>
          <p14:tracePt t="19257" x="8093075" y="5737225"/>
          <p14:tracePt t="19261" x="8069263" y="5761038"/>
          <p14:tracePt t="19276" x="8035925" y="5783263"/>
          <p14:tracePt t="19276" x="8012113" y="5794375"/>
          <p14:tracePt t="19285" x="7989888" y="5818188"/>
          <p14:tracePt t="19292" x="7966075" y="5840413"/>
          <p14:tracePt t="19307" x="7926388" y="5851525"/>
          <p14:tracePt t="19310" x="7904163" y="5868988"/>
          <p14:tracePt t="19315" x="7880350" y="5880100"/>
          <p14:tracePt t="19324" x="7847013" y="5880100"/>
          <p14:tracePt t="19909" x="7835900" y="5880100"/>
          <p14:tracePt t="19919" x="7750175" y="5880100"/>
          <p14:tracePt t="19925" x="7623175" y="5880100"/>
          <p14:tracePt t="19941" x="7469188" y="5892800"/>
          <p14:tracePt t="19946" x="7280275" y="5903913"/>
          <p14:tracePt t="19965" x="6904038" y="5949950"/>
          <p14:tracePt t="19968" x="6515100" y="5972175"/>
          <p14:tracePt t="19974" x="6264275" y="5983288"/>
          <p14:tracePt t="19981" x="6007100" y="6007100"/>
          <p14:tracePt t="19992" x="5772150" y="6018213"/>
          <p14:tracePt t="19997" x="5543550" y="6018213"/>
          <p14:tracePt t="20008" x="5354638" y="6018213"/>
          <p14:tracePt t="20012" x="5286375" y="6029325"/>
          <p14:tracePt t="20026" x="5143500" y="6040438"/>
          <p14:tracePt t="20030" x="5040313" y="6040438"/>
          <p14:tracePt t="20041" x="4954588" y="6057900"/>
          <p14:tracePt t="20045" x="4908550" y="6080125"/>
          <p14:tracePt t="20059" x="4875213" y="6115050"/>
          <p14:tracePt t="20062" x="4851400" y="6149975"/>
          <p14:tracePt t="20075" x="4851400" y="6172200"/>
          <p14:tracePt t="20076" x="4851400" y="6194425"/>
          <p14:tracePt t="20218" x="4864100" y="6194425"/>
          <p14:tracePt t="20226" x="4897438" y="6194425"/>
          <p14:tracePt t="20236" x="4932363" y="6194425"/>
          <p14:tracePt t="20242" x="4989513" y="6194425"/>
          <p14:tracePt t="20257" x="5064125" y="6207125"/>
          <p14:tracePt t="20259" x="5165725" y="6207125"/>
          <p14:tracePt t="20265" x="5286375" y="6207125"/>
          <p14:tracePt t="20275" x="5418138" y="6207125"/>
          <p14:tracePt t="20281" x="5532438" y="6161088"/>
          <p14:tracePt t="20294" x="5664200" y="6126163"/>
          <p14:tracePt t="20298" x="5732463" y="6092825"/>
          <p14:tracePt t="20308" x="5851525" y="6029325"/>
          <p14:tracePt t="20313" x="5972175" y="5972175"/>
          <p14:tracePt t="20325" x="6064250" y="5903913"/>
          <p14:tracePt t="20329" x="6137275" y="5851525"/>
          <p14:tracePt t="20342" x="6194425" y="5794375"/>
          <p14:tracePt t="20345" x="6240463" y="5737225"/>
          <p14:tracePt t="20359" x="6251575" y="5703888"/>
          <p14:tracePt t="20362" x="6264275" y="5651500"/>
          <p14:tracePt t="20375" x="6264275" y="5594350"/>
          <p14:tracePt t="20376" x="6264275" y="5561013"/>
          <p14:tracePt t="20392" x="6240463" y="5497513"/>
          <p14:tracePt t="20392" x="6207125" y="5464175"/>
          <p14:tracePt t="20402" x="6172200" y="5418138"/>
          <p14:tracePt t="20409" x="6121400" y="5383213"/>
          <p14:tracePt t="20416" x="6086475" y="5349875"/>
          <p14:tracePt t="20426" x="6064250" y="5337175"/>
          <p14:tracePt t="20431" x="6029325" y="5308600"/>
          <p14:tracePt t="20441" x="5994400" y="5286375"/>
          <p14:tracePt t="20447" x="5972175" y="5264150"/>
          <p14:tracePt t="20459" x="5961063" y="5251450"/>
          <p14:tracePt t="20463" x="5949950" y="5240338"/>
          <p14:tracePt t="20482" x="5932488" y="5229225"/>
          <p14:tracePt t="20485" x="5932488" y="5218113"/>
          <p14:tracePt t="20489" x="5932488" y="5194300"/>
          <p14:tracePt t="20495" x="5932488" y="5172075"/>
          <p14:tracePt t="20509" x="5932488" y="5160963"/>
          <p14:tracePt t="20513" x="5932488" y="5132388"/>
          <p14:tracePt t="20519" x="5949950" y="5108575"/>
          <p14:tracePt t="20526" x="5961063" y="5086350"/>
          <p14:tracePt t="20543" x="5994400" y="5040313"/>
          <p14:tracePt t="20552" x="5994400" y="5029200"/>
          <p14:tracePt t="20559" x="6007100" y="5018088"/>
          <p14:tracePt t="20575" x="6007100" y="5006975"/>
          <p14:tracePt t="20576" x="6018213" y="5006975"/>
          <p14:tracePt t="20772" x="6051550" y="5006975"/>
          <p14:tracePt t="20780" x="6108700" y="5006975"/>
          <p14:tracePt t="20788" x="6172200" y="5006975"/>
          <p14:tracePt t="20796" x="6240463" y="5006975"/>
          <p14:tracePt t="20808" x="6383338" y="5006975"/>
          <p14:tracePt t="20812" x="6537325" y="5006975"/>
          <p14:tracePt t="20819" x="6715125" y="5018088"/>
          <p14:tracePt t="20827" x="6794500" y="5029200"/>
          <p14:tracePt t="20842" x="6950075" y="5051425"/>
          <p14:tracePt t="20845" x="7080250" y="5075238"/>
          <p14:tracePt t="20853" x="7137400" y="5086350"/>
          <p14:tracePt t="20859" x="7207250" y="5097463"/>
          <p14:tracePt t="20875" x="7269163" y="5108575"/>
          <p14:tracePt t="20876" x="7304088" y="5121275"/>
          <p14:tracePt t="20883" x="7326313" y="5121275"/>
          <p14:tracePt t="20892" x="7350125" y="5121275"/>
          <p14:tracePt t="20931" x="7337425" y="5121275"/>
          <p14:tracePt t="20938" x="7326313" y="5108575"/>
          <p14:tracePt t="20946" x="7315200" y="5097463"/>
          <p14:tracePt t="20958" x="7304088" y="5075238"/>
          <p14:tracePt t="20962" x="7292975" y="5064125"/>
          <p14:tracePt t="20978" x="7280275" y="5051425"/>
          <p14:tracePt t="20992" x="7280275" y="5040313"/>
          <p14:tracePt t="21019" x="7280275" y="5051425"/>
          <p14:tracePt t="21026" x="7269163" y="5064125"/>
          <p14:tracePt t="21041" x="7269163" y="5075238"/>
          <p14:tracePt t="21043" x="7269163" y="5086350"/>
          <p14:tracePt t="21049" x="7269163" y="5097463"/>
          <p14:tracePt t="21058" x="7269163" y="5108575"/>
          <p14:tracePt t="21065" x="7269163" y="5121275"/>
          <p14:tracePt t="21076" x="7269163" y="5132388"/>
          <p14:tracePt t="21089" x="7269163" y="5149850"/>
          <p14:tracePt t="21109" x="7269163" y="5160963"/>
          <p14:tracePt t="21113" x="7269163" y="5172075"/>
          <p14:tracePt t="21129" x="7280275" y="5183188"/>
          <p14:tracePt t="21142" x="7292975" y="5183188"/>
          <p14:tracePt t="21145" x="7292975" y="5194300"/>
          <p14:tracePt t="21152" x="7292975" y="5207000"/>
          <p14:tracePt t="21160" x="7304088" y="5207000"/>
          <p14:tracePt t="21176" x="7304088" y="5218113"/>
          <p14:tracePt t="21177" x="7315200" y="5229225"/>
          <p14:tracePt t="21185" x="7315200" y="5251450"/>
          <p14:tracePt t="21192" x="7326313" y="5275263"/>
          <p14:tracePt t="21199" x="7326313" y="5286375"/>
          <p14:tracePt t="21209" x="7337425" y="5308600"/>
          <p14:tracePt t="21215" x="7337425" y="5337175"/>
          <p14:tracePt t="21225" x="7350125" y="5360988"/>
          <p14:tracePt t="21231" x="7350125" y="5372100"/>
          <p14:tracePt t="21243" x="7350125" y="5383213"/>
          <p14:tracePt t="21247" x="7361238" y="5394325"/>
          <p14:tracePt t="21263" x="7361238" y="5407025"/>
          <p14:tracePt t="21493" x="7350125" y="5407025"/>
          <p14:tracePt t="21502" x="7315200" y="5407025"/>
          <p14:tracePt t="21509" x="7246938" y="5407025"/>
          <p14:tracePt t="21523" x="7183438" y="5407025"/>
          <p14:tracePt t="21526" x="7104063" y="5429250"/>
          <p14:tracePt t="21532" x="6983413" y="5440363"/>
          <p14:tracePt t="21542" x="6851650" y="5464175"/>
          <p14:tracePt t="21556" x="6537325" y="5526088"/>
          <p14:tracePt t="21564" x="6372225" y="5549900"/>
          <p14:tracePt t="21577" x="6194425" y="5572125"/>
          <p14:tracePt t="21581" x="6018213" y="5607050"/>
          <p14:tracePt t="21593" x="5851525" y="5640388"/>
          <p14:tracePt t="21597" x="5783263" y="5664200"/>
          <p14:tracePt t="21610" x="5651500" y="5703888"/>
          <p14:tracePt t="21613" x="5532438" y="5749925"/>
          <p14:tracePt t="21626" x="5429250" y="5783263"/>
          <p14:tracePt t="21629" x="5332413" y="5818188"/>
          <p14:tracePt t="21643" x="5251450" y="5851525"/>
          <p14:tracePt t="21644" x="5178425" y="5892800"/>
          <p14:tracePt t="21653" x="5154613" y="5903913"/>
          <p14:tracePt t="21660" x="5064125" y="5949950"/>
          <p14:tracePt t="21673" x="5040313" y="5949950"/>
          <p14:tracePt t="21677" x="5000625" y="5972175"/>
          <p14:tracePt t="21683" x="4965700" y="5983288"/>
          <p14:tracePt t="21693" x="4954588" y="5994400"/>
          <p14:tracePt t="21698" x="4932363" y="6007100"/>
          <p14:tracePt t="21709" x="4921250" y="6018213"/>
          <p14:tracePt t="21714" x="4908550" y="6018213"/>
          <p14:tracePt t="21726" x="4897438" y="6029325"/>
          <p14:tracePt t="21730" x="4886325" y="6040438"/>
          <p14:tracePt t="21743" x="4875213" y="6057900"/>
          <p14:tracePt t="21747" x="4875213" y="6069013"/>
          <p14:tracePt t="21760" x="4864100" y="6069013"/>
          <p14:tracePt t="21763" x="4851400" y="6080125"/>
          <p14:tracePt t="21776" x="4851400" y="6092825"/>
          <p14:tracePt t="21779" x="4835525" y="6103938"/>
          <p14:tracePt t="21793" x="4835525" y="6115050"/>
          <p14:tracePt t="21794" x="4835525" y="6126163"/>
          <p14:tracePt t="21808" x="4835525" y="6137275"/>
          <p14:tracePt t="21811" x="4822825" y="6137275"/>
          <p14:tracePt t="21827" x="4822825" y="6149975"/>
          <p14:tracePt t="21849" x="4811713" y="6149975"/>
          <p14:tracePt t="21873" x="4800600" y="6149975"/>
          <p14:tracePt t="21890" x="4789488" y="6137275"/>
          <p14:tracePt t="21904" x="4778375" y="6115050"/>
          <p14:tracePt t="21912" x="4778375" y="6080125"/>
          <p14:tracePt t="21924" x="4765675" y="6057900"/>
          <p14:tracePt t="21929" x="4765675" y="6029325"/>
          <p14:tracePt t="21936" x="4765675" y="5994400"/>
          <p14:tracePt t="21944" x="4765675" y="5972175"/>
          <p14:tracePt t="21957" x="4765675" y="5937250"/>
          <p14:tracePt t="21961" x="4765675" y="5915025"/>
          <p14:tracePt t="21969" x="4765675" y="5892800"/>
          <p14:tracePt t="21976" x="4765675" y="5868988"/>
          <p14:tracePt t="21990" x="4765675" y="5840413"/>
          <p14:tracePt t="21993" x="4765675" y="5829300"/>
          <p14:tracePt t="21999" x="4778375" y="5818188"/>
          <p14:tracePt t="22015" x="4778375" y="5807075"/>
          <p14:tracePt t="22026" x="4778375" y="5794375"/>
          <p14:tracePt t="22047" x="4789488" y="5794375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252264" cy="1400530"/>
          </a:xfrm>
        </p:spPr>
        <p:txBody>
          <a:bodyPr/>
          <a:lstStyle/>
          <a:p>
            <a:r>
              <a:rPr lang="en-US" altLang="zh-TW" dirty="0"/>
              <a:t>Submit your homework 002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7700" y="1346201"/>
            <a:ext cx="7147900" cy="5397500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Please make sure we could use your </a:t>
            </a:r>
            <a:r>
              <a:rPr lang="en-US" altLang="zh-TW" sz="2400" dirty="0" err="1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makefile</a:t>
            </a:r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to build and test the project.</a:t>
            </a:r>
          </a:p>
          <a:p>
            <a:r>
              <a:rPr lang="en-US" altLang="zh-TW" sz="2400" dirty="0">
                <a:solidFill>
                  <a:srgbClr val="FFFF00"/>
                </a:solidFill>
              </a:rPr>
              <a:t>Put all stuff into the folder (s123456_OShw2)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replace s1234567 by your own student ID.</a:t>
            </a:r>
          </a:p>
          <a:p>
            <a:pPr lvl="1"/>
            <a:r>
              <a:rPr lang="en-US" altLang="zh-TW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Please attach a slides(s1234567_hw2.pdf )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to explain what works you completed and how you completed them. Please also use this document if you have other things to tell your teaching assistant.</a:t>
            </a:r>
          </a:p>
          <a:p>
            <a:pPr lvl="2"/>
            <a:r>
              <a:rPr lang="en-US" altLang="zh-TW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 This document(s1234567_hw2.pdf) must include a demo (snapshots) of your homework</a:t>
            </a: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Pack all the file into a folder named “s1234567_OShw2”</a:t>
            </a: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Zip it and Upload to Portal</a:t>
            </a:r>
            <a:endParaRPr lang="en-US" altLang="zh-TW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4FEB083-54CD-9944-AD1E-8A37A5C12094}"/>
              </a:ext>
            </a:extLst>
          </p:cNvPr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R</a:t>
            </a:r>
            <a:endParaRPr kumimoji="1" lang="zh-TW" altLang="en-US" sz="4000" b="1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2D2F45F-7C22-448E-B6D2-4A9F6E216FDB}"/>
              </a:ext>
            </a:extLst>
          </p:cNvPr>
          <p:cNvSpPr txBox="1"/>
          <p:nvPr/>
        </p:nvSpPr>
        <p:spPr>
          <a:xfrm>
            <a:off x="1046948" y="6237429"/>
            <a:ext cx="70501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dirty="0">
                <a:solidFill>
                  <a:srgbClr val="006600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任何格式不符、多上傳檔案或其他造成助教困擾的狀況一律扣</a:t>
            </a:r>
            <a:r>
              <a:rPr lang="en-US" altLang="zh-TW" b="1" dirty="0">
                <a:solidFill>
                  <a:srgbClr val="006600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b="1" dirty="0">
                <a:solidFill>
                  <a:srgbClr val="006600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endParaRPr lang="en-US" altLang="zh-TW" b="1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D6F6AF58-C7B6-8396-CDC5-86170E9BAD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997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00"/>
    </mc:Choice>
    <mc:Fallback>
      <p:transition spd="slow" advTm="17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74" x="5075238" y="5715000"/>
          <p14:tracePt t="1377" x="5264150" y="5664200"/>
          <p14:tracePt t="1391" x="5440363" y="5618163"/>
          <p14:tracePt t="1392" x="5618163" y="5594350"/>
          <p14:tracePt t="1399" x="5807075" y="5561013"/>
          <p14:tracePt t="1427" x="6194425" y="5537200"/>
          <p14:tracePt t="1431" x="6572250" y="5514975"/>
          <p14:tracePt t="1432" x="6950075" y="5486400"/>
          <p14:tracePt t="1441" x="7104063" y="5486400"/>
          <p14:tracePt t="1446" x="7372350" y="5464175"/>
          <p14:tracePt t="1463" x="7847013" y="5418138"/>
          <p14:tracePt t="1470" x="7915275" y="5407025"/>
          <p14:tracePt t="1478" x="8058150" y="5372100"/>
          <p14:tracePt t="1486" x="8104188" y="5372100"/>
          <p14:tracePt t="1498" x="8189913" y="5349875"/>
          <p14:tracePt t="1504" x="8235950" y="5337175"/>
          <p14:tracePt t="1510" x="8258175" y="5321300"/>
          <p14:tracePt t="1520" x="8280400" y="5308600"/>
          <p14:tracePt t="1535" x="8280400" y="5297488"/>
          <p14:tracePt t="1542" x="8235950" y="5297488"/>
          <p14:tracePt t="1552" x="8143875" y="5286375"/>
          <p14:tracePt t="1563" x="7950200" y="5240338"/>
          <p14:tracePt t="1569" x="7750175" y="5194300"/>
          <p14:tracePt t="1585" x="7207250" y="5075238"/>
          <p14:tracePt t="1591" x="6869113" y="5040313"/>
          <p14:tracePt t="1597" x="6537325" y="5040313"/>
          <p14:tracePt t="1605" x="6350000" y="5040313"/>
          <p14:tracePt t="1615" x="6051550" y="5064125"/>
          <p14:tracePt t="1621" x="5921375" y="5121275"/>
          <p14:tracePt t="1628" x="5675313" y="5207000"/>
          <p14:tracePt t="1637" x="5475288" y="5308600"/>
          <p14:tracePt t="1646" x="5418138" y="5360988"/>
          <p14:tracePt t="1653" x="5286375" y="5440363"/>
          <p14:tracePt t="1660" x="5189538" y="5526088"/>
          <p14:tracePt t="1669" x="5132388" y="5583238"/>
          <p14:tracePt t="1680" x="5108575" y="5640388"/>
          <p14:tracePt t="1686" x="5108575" y="5726113"/>
          <p14:tracePt t="1692" x="5108575" y="5783263"/>
          <p14:tracePt t="1702" x="5154613" y="5840413"/>
          <p14:tracePt t="1713" x="5264150" y="5926138"/>
          <p14:tracePt t="1719" x="5497513" y="6057900"/>
          <p14:tracePt t="1725" x="5629275" y="6103938"/>
          <p14:tracePt t="1735" x="5829300" y="6194425"/>
          <p14:tracePt t="1746" x="6064250" y="6269038"/>
          <p14:tracePt t="1747" x="6286500" y="6337300"/>
          <p14:tracePt t="1757" x="6383338" y="6350000"/>
          <p14:tracePt t="1763" x="6692900" y="6423025"/>
          <p14:tracePt t="1771" x="6761163" y="6435725"/>
          <p14:tracePt t="1782" x="6904038" y="6435725"/>
          <p14:tracePt t="1788" x="7018338" y="6435725"/>
          <p14:tracePt t="1795" x="7104063" y="6435725"/>
          <p14:tracePt t="1803" x="7172325" y="6423025"/>
          <p14:tracePt t="1814" x="7218363" y="6394450"/>
          <p14:tracePt t="1820" x="7258050" y="6361113"/>
          <p14:tracePt t="1827" x="7280275" y="6315075"/>
          <p14:tracePt t="1977" x="7269163" y="6315075"/>
          <p14:tracePt t="1987" x="7258050" y="6326188"/>
          <p14:tracePt t="1993" x="7235825" y="6350000"/>
          <p14:tracePt t="2002" x="7235825" y="6372225"/>
          <p14:tracePt t="2014" x="7235825" y="6411913"/>
          <p14:tracePt t="2019" x="7235825" y="6435725"/>
          <p14:tracePt t="2025" x="7235825" y="6480175"/>
          <p14:tracePt t="2032" x="7280275" y="6526213"/>
          <p14:tracePt t="2047" x="7350125" y="6611938"/>
          <p14:tracePt t="2050" x="7435850" y="6680200"/>
          <p14:tracePt t="2058" x="7572375" y="6778625"/>
          <p14:tracePt t="2716" x="8921750" y="6704013"/>
          <p14:tracePt t="2727" x="8669338" y="6761163"/>
          <p14:tracePt t="2733" x="8435975" y="6823075"/>
          <p14:tracePt t="2991" x="7515225" y="6835775"/>
          <p14:tracePt t="2993" x="7458075" y="6811963"/>
          <p14:tracePt t="2999" x="7383463" y="6778625"/>
          <p14:tracePt t="3011" x="7304088" y="6737350"/>
          <p14:tracePt t="3016" x="7046913" y="6646863"/>
          <p14:tracePt t="3029" x="6915150" y="6623050"/>
          <p14:tracePt t="3030" x="6550025" y="6515100"/>
          <p14:tracePt t="3038" x="6264275" y="6469063"/>
          <p14:tracePt t="3046" x="6121400" y="6469063"/>
          <p14:tracePt t="3054" x="5886450" y="6457950"/>
          <p14:tracePt t="3064" x="5675313" y="6457950"/>
          <p14:tracePt t="3070" x="5583238" y="6457950"/>
          <p14:tracePt t="3077" x="5429250" y="6457950"/>
          <p14:tracePt t="3087" x="5378450" y="6457950"/>
          <p14:tracePt t="3096" x="5286375" y="6457950"/>
          <p14:tracePt t="3102" x="5218113" y="6469063"/>
          <p14:tracePt t="3109" x="5178425" y="6480175"/>
          <p14:tracePt t="3117" x="5154613" y="6480175"/>
          <p14:tracePt t="3129" x="5143500" y="6480175"/>
          <p14:tracePt t="3299" x="5132388" y="6480175"/>
          <p14:tracePt t="3308" x="5108575" y="6480175"/>
          <p14:tracePt t="3314" x="5075238" y="6480175"/>
          <p14:tracePt t="3329" x="5064125" y="6480175"/>
          <p14:tracePt t="3332" x="5022850" y="6492875"/>
          <p14:tracePt t="3340" x="5000625" y="6492875"/>
          <p14:tracePt t="3346" x="4978400" y="6503988"/>
          <p14:tracePt t="3354" x="4932363" y="6515100"/>
          <p14:tracePt t="3363" x="4921250" y="6526213"/>
          <p14:tracePt t="3370" x="4886325" y="6537325"/>
          <p14:tracePt t="3378" x="4864100" y="6550025"/>
          <p14:tracePt t="3387" x="4822825" y="6561138"/>
          <p14:tracePt t="3396" x="4800600" y="6572250"/>
          <p14:tracePt t="3403" x="4778375" y="6583363"/>
          <p14:tracePt t="3410" x="4754563" y="6583363"/>
          <p14:tracePt t="3417" x="4732338" y="6600825"/>
          <p14:tracePt t="3429" x="4708525" y="6600825"/>
          <p14:tracePt t="3433" x="4686300" y="6600825"/>
          <p14:tracePt t="3448" x="4657725" y="6600825"/>
          <p14:tracePt t="3451" x="4646613" y="6600825"/>
          <p14:tracePt t="3458" x="4622800" y="6600825"/>
          <p14:tracePt t="3480" x="4611688" y="6600825"/>
          <p14:tracePt t="3481" x="4600575" y="6600825"/>
          <p14:tracePt t="3490" x="4589463" y="6600825"/>
          <p14:tracePt t="3505" x="4589463" y="6611938"/>
          <p14:tracePt t="3529" x="4578350" y="6611938"/>
          <p14:tracePt t="3537" x="4578350" y="6623050"/>
          <p14:tracePt t="3568" x="4578350" y="6611938"/>
          <p14:tracePt t="3576" x="4578350" y="6600825"/>
          <p14:tracePt t="3584" x="4578350" y="6583363"/>
          <p14:tracePt t="3813" x="4543425" y="6583363"/>
          <p14:tracePt t="3821" x="4521200" y="6572250"/>
          <p14:tracePt t="3829" x="4486275" y="6561138"/>
          <p14:tracePt t="3837" x="4422775" y="6515100"/>
          <p14:tracePt t="3846" x="4365625" y="6435725"/>
          <p14:tracePt t="3854" x="4292600" y="6315075"/>
          <p14:tracePt t="3861" x="4235450" y="6161088"/>
          <p14:tracePt t="3870" x="4178300" y="5994400"/>
          <p14:tracePt t="3879" x="4178300" y="5915025"/>
          <p14:tracePt t="3885" x="4154488" y="5772150"/>
          <p14:tracePt t="3892" x="4154488" y="5651500"/>
          <p14:tracePt t="3900" x="4154488" y="5572125"/>
          <p14:tracePt t="3913" x="4154488" y="5537200"/>
          <p14:tracePt t="3916" x="4154488" y="5475288"/>
          <p14:tracePt t="3924" x="4178300" y="5429250"/>
          <p14:tracePt t="3932" x="4200525" y="5394325"/>
          <p14:tracePt t="3946" x="4222750" y="5372100"/>
          <p14:tracePt t="3949" x="4246563" y="5349875"/>
          <p14:tracePt t="3958" x="4257675" y="5337175"/>
          <p14:tracePt t="3964" x="4279900" y="5321300"/>
          <p14:tracePt t="3983" x="4292600" y="5308600"/>
          <p14:tracePt t="3991" x="4308475" y="5308600"/>
          <p14:tracePt t="4013" x="4321175" y="5321300"/>
          <p14:tracePt t="4021" x="4321175" y="5360988"/>
          <p14:tracePt t="4027" x="4332288" y="5407025"/>
          <p14:tracePt t="4035" x="4332288" y="5429250"/>
          <p14:tracePt t="4046" x="4332288" y="5475288"/>
          <p14:tracePt t="4051" x="4332288" y="5497513"/>
          <p14:tracePt t="4059" x="4332288" y="5537200"/>
          <p14:tracePt t="4067" x="4332288" y="5572125"/>
          <p14:tracePt t="4079" x="4332288" y="5594350"/>
          <p14:tracePt t="4083" x="4321175" y="5618163"/>
          <p14:tracePt t="4091" x="4308475" y="5640388"/>
          <p14:tracePt t="4098" x="4279900" y="5651500"/>
          <p14:tracePt t="4112" x="4268788" y="5675313"/>
          <p14:tracePt t="4116" x="4257675" y="5692775"/>
          <p14:tracePt t="4124" x="4246563" y="5703888"/>
          <p14:tracePt t="4130" x="4222750" y="5726113"/>
          <p14:tracePt t="4145" x="4211638" y="5737225"/>
          <p14:tracePt t="4146" x="4211638" y="5749925"/>
          <p14:tracePt t="4154" x="4200525" y="5761038"/>
          <p14:tracePt t="4161" x="4200525" y="5772150"/>
          <p14:tracePt t="4170" x="4200525" y="5783263"/>
          <p14:tracePt t="4179" x="4189413" y="5783263"/>
          <p14:tracePt t="4185" x="4189413" y="5794375"/>
          <p14:tracePt t="4212" x="4189413" y="5807075"/>
          <p14:tracePt t="4256" x="4189413" y="5818188"/>
          <p14:tracePt t="4264" x="4189413" y="5829300"/>
          <p14:tracePt t="4279" x="4189413" y="5840413"/>
          <p14:tracePt t="4282" x="4200525" y="5840413"/>
          <p14:tracePt t="4290" x="4200525" y="5851525"/>
          <p14:tracePt t="4296" x="4200525" y="5868988"/>
          <p14:tracePt t="4305" x="4211638" y="5868988"/>
          <p14:tracePt t="4321" x="4222750" y="5880100"/>
          <p14:tracePt t="4351" x="4235450" y="5880100"/>
          <p14:tracePt t="4399" x="4222750" y="5880100"/>
          <p14:tracePt t="4408" x="4200525" y="5880100"/>
          <p14:tracePt t="4415" x="4178300" y="5851525"/>
          <p14:tracePt t="4429" x="4154488" y="5807075"/>
          <p14:tracePt t="4432" x="4121150" y="5737225"/>
          <p14:tracePt t="4440" x="4079875" y="5618163"/>
          <p14:tracePt t="4447" x="4011613" y="5360988"/>
          <p14:tracePt t="4455" x="4000500" y="5251450"/>
          <p14:tracePt t="4464" x="3965575" y="5006975"/>
          <p14:tracePt t="4473" x="3965575" y="4765675"/>
          <p14:tracePt t="4478" x="3954463" y="4554538"/>
          <p14:tracePt t="4487" x="3954463" y="4464050"/>
          <p14:tracePt t="4495" x="3954463" y="4275138"/>
          <p14:tracePt t="4504" x="3954463" y="4121150"/>
          <p14:tracePt t="4511" x="3954463" y="3989388"/>
          <p14:tracePt t="4524" x="3978275" y="3897313"/>
          <p14:tracePt t="4528" x="3989388" y="3868738"/>
          <p14:tracePt t="4538" x="4011613" y="3811588"/>
          <p14:tracePt t="4732" x="4011613" y="3800475"/>
          <p14:tracePt t="4741" x="4011613" y="3765550"/>
          <p14:tracePt t="4748" x="4022725" y="3721100"/>
          <p14:tracePt t="4762" x="4046538" y="3646488"/>
          <p14:tracePt t="4765" x="4079875" y="3565525"/>
          <p14:tracePt t="4773" x="4143375" y="3422650"/>
          <p14:tracePt t="4779" x="4211638" y="3246438"/>
          <p14:tracePt t="4790" x="4292600" y="3046413"/>
          <p14:tracePt t="4805" x="4468813" y="2657475"/>
          <p14:tracePt t="4816" x="4565650" y="2503488"/>
          <p14:tracePt t="4823" x="4622800" y="2446338"/>
          <p14:tracePt t="4827" x="4708525" y="2336800"/>
          <p14:tracePt t="4838" x="4789488" y="2268538"/>
          <p14:tracePt t="4848" x="4864100" y="2206625"/>
          <p14:tracePt t="4855" x="4921250" y="2171700"/>
          <p14:tracePt t="4860" x="4989513" y="2160588"/>
          <p14:tracePt t="4878" x="5000625" y="2160588"/>
          <p14:tracePt t="4881" x="5051425" y="2149475"/>
          <p14:tracePt t="4888" x="5086350" y="2149475"/>
          <p14:tracePt t="4892" x="5108575" y="2149475"/>
          <p14:tracePt t="4912" x="5143500" y="2149475"/>
          <p14:tracePt t="4913" x="5154613" y="2149475"/>
          <p14:tracePt t="4914" x="5165725" y="2149475"/>
          <p14:tracePt t="4923" x="5178425" y="2160588"/>
          <p14:tracePt t="4930" x="5200650" y="2160588"/>
          <p14:tracePt t="4945" x="5218113" y="2171700"/>
          <p14:tracePt t="4946" x="5229225" y="2182813"/>
          <p14:tracePt t="4954" x="5240338" y="2182813"/>
          <p14:tracePt t="4961" x="5251450" y="2193925"/>
          <p14:tracePt t="4969" x="5264150" y="2206625"/>
          <p14:tracePt t="4979" x="5275263" y="2217738"/>
          <p14:tracePt t="4985" x="5297488" y="2228850"/>
          <p14:tracePt t="4993" x="5308600" y="2228850"/>
          <p14:tracePt t="5001" x="5321300" y="2239963"/>
          <p14:tracePt t="5012" x="5332413" y="2251075"/>
          <p14:tracePt t="5017" x="5343525" y="2251075"/>
          <p14:tracePt t="5025" x="5354638" y="2251075"/>
          <p14:tracePt t="5032" x="5365750" y="2268538"/>
          <p14:tracePt t="5062" x="5378450" y="2268538"/>
          <p14:tracePt t="5254" x="5418138" y="2279650"/>
          <p14:tracePt t="5262" x="5464175" y="2303463"/>
          <p14:tracePt t="5271" x="5497513" y="2314575"/>
          <p14:tracePt t="5279" x="5543550" y="2325688"/>
          <p14:tracePt t="5286" x="5594350" y="2325688"/>
          <p14:tracePt t="5294" x="5686425" y="2349500"/>
          <p14:tracePt t="5302" x="5794375" y="2360613"/>
          <p14:tracePt t="5312" x="5851525" y="2371725"/>
          <p14:tracePt t="5329" x="5949950" y="2382838"/>
          <p14:tracePt t="5330" x="6040438" y="2406650"/>
          <p14:tracePt t="5334" x="6149975" y="2417763"/>
          <p14:tracePt t="5341" x="6229350" y="2446338"/>
          <p14:tracePt t="5349" x="6326188" y="2479675"/>
          <p14:tracePt t="5363" x="6361113" y="2492375"/>
          <p14:tracePt t="5367" x="6394450" y="2514600"/>
          <p14:tracePt t="5374" x="6429375" y="2525713"/>
          <p14:tracePt t="5381" x="6451600" y="2536825"/>
          <p14:tracePt t="5395" x="6464300" y="2549525"/>
          <p14:tracePt t="5541" x="6464300" y="2560638"/>
          <p14:tracePt t="5547" x="6464300" y="2571750"/>
          <p14:tracePt t="5557" x="6451600" y="2582863"/>
          <p14:tracePt t="5563" x="6440488" y="2593975"/>
          <p14:tracePt t="5578" x="6429375" y="2606675"/>
          <p14:tracePt t="5579" x="6418263" y="2622550"/>
          <p14:tracePt t="5596" x="6383338" y="2657475"/>
          <p14:tracePt t="5602" x="6372225" y="2668588"/>
          <p14:tracePt t="5611" x="6361113" y="2668588"/>
          <p14:tracePt t="5619" x="6361113" y="2679700"/>
          <p14:tracePt t="5634" x="6350000" y="2679700"/>
          <p14:tracePt t="5721" x="6350000" y="2668588"/>
          <p14:tracePt t="5729" x="6350000" y="2657475"/>
          <p14:tracePt t="5745" x="6350000" y="2646363"/>
          <p14:tracePt t="5753" x="6361113" y="2635250"/>
          <p14:tracePt t="5761" x="6383338" y="2622550"/>
          <p14:tracePt t="5769" x="6394450" y="2606675"/>
          <p14:tracePt t="5779" x="6418263" y="2593975"/>
          <p14:tracePt t="5785" x="6429375" y="2582863"/>
          <p14:tracePt t="5792" x="6451600" y="2571750"/>
          <p14:tracePt t="5800" x="6464300" y="2560638"/>
          <p14:tracePt t="5812" x="6475413" y="2560638"/>
          <p14:tracePt t="5817" x="6503988" y="2560638"/>
          <p14:tracePt t="5824" x="6526213" y="2560638"/>
          <p14:tracePt t="5832" x="6537325" y="2560638"/>
          <p14:tracePt t="5846" x="6550025" y="2560638"/>
          <p14:tracePt t="5849" x="6561138" y="2582863"/>
          <p14:tracePt t="5864" x="6572250" y="2606675"/>
          <p14:tracePt t="5865" x="6583363" y="2635250"/>
          <p14:tracePt t="5874" x="6594475" y="2646363"/>
          <p14:tracePt t="5880" x="6607175" y="2668588"/>
          <p14:tracePt t="5895" x="6607175" y="2679700"/>
          <p14:tracePt t="5896" x="6607175" y="2692400"/>
          <p14:tracePt t="5903" x="6607175" y="2703513"/>
          <p14:tracePt t="5911" x="6607175" y="2714625"/>
          <p14:tracePt t="5929" x="6594475" y="2714625"/>
          <p14:tracePt t="5935" x="6594475" y="2725738"/>
          <p14:tracePt t="5943" x="6583363" y="2725738"/>
          <p14:tracePt t="5951" x="6561138" y="2749550"/>
          <p14:tracePt t="5963" x="6550025" y="2760663"/>
          <p14:tracePt t="5967" x="6526213" y="2771775"/>
          <p14:tracePt t="5975" x="6503988" y="2811463"/>
          <p14:tracePt t="5983" x="6464300" y="2835275"/>
          <p14:tracePt t="5996" x="6429375" y="2868613"/>
          <p14:tracePt t="6000" x="6394450" y="2903538"/>
          <p14:tracePt t="6008" x="6337300" y="2925763"/>
          <p14:tracePt t="6014" x="6286500" y="2960688"/>
          <p14:tracePt t="6029" x="6218238" y="2989263"/>
          <p14:tracePt t="6030" x="6161088" y="3022600"/>
          <p14:tracePt t="6041" x="6086475" y="3046413"/>
          <p14:tracePt t="6046" x="6007100" y="3079750"/>
          <p14:tracePt t="6061" x="5921375" y="3103563"/>
          <p14:tracePt t="6063" x="5851525" y="3125788"/>
          <p14:tracePt t="6070" x="5783263" y="3136900"/>
          <p14:tracePt t="6078" x="5697538" y="3165475"/>
          <p14:tracePt t="6086" x="5640388" y="3178175"/>
          <p14:tracePt t="6096" x="5565775" y="3189288"/>
          <p14:tracePt t="6102" x="5497513" y="3200400"/>
          <p14:tracePt t="6109" x="5440363" y="3211513"/>
          <p14:tracePt t="6127" x="5378450" y="3211513"/>
          <p14:tracePt t="6128" x="5354638" y="3211513"/>
          <p14:tracePt t="6133" x="5297488" y="3211513"/>
          <p14:tracePt t="6147" x="5275263" y="3189288"/>
          <p14:tracePt t="6151" x="5264150" y="3165475"/>
          <p14:tracePt t="6159" x="5251450" y="3125788"/>
          <p14:tracePt t="6165" x="5251450" y="3103563"/>
          <p14:tracePt t="6324" x="5218113" y="3103563"/>
          <p14:tracePt t="6331" x="5165725" y="3103563"/>
          <p14:tracePt t="6346" x="5097463" y="3103563"/>
          <p14:tracePt t="6347" x="5000625" y="3079750"/>
          <p14:tracePt t="6358" x="4897438" y="3079750"/>
          <p14:tracePt t="6363" x="4822825" y="3068638"/>
          <p14:tracePt t="6380" x="4732338" y="3057525"/>
          <p14:tracePt t="6384" x="4635500" y="3057525"/>
          <p14:tracePt t="6413" x="4486275" y="3057525"/>
          <p14:tracePt t="6418" x="4468813" y="3057525"/>
          <p14:tracePt t="6426" x="4457700" y="3057525"/>
          <p14:tracePt t="6477" x="4457700" y="3068638"/>
          <p14:tracePt t="6492" x="4457700" y="3079750"/>
          <p14:tracePt t="6497" x="4457700" y="3092450"/>
          <p14:tracePt t="6515" x="4457700" y="3125788"/>
          <p14:tracePt t="6516" x="4457700" y="3178175"/>
          <p14:tracePt t="6526" x="4457700" y="3235325"/>
          <p14:tracePt t="6530" x="4446588" y="3292475"/>
          <p14:tracePt t="6537" x="4435475" y="3365500"/>
          <p14:tracePt t="6552" x="4422775" y="3446463"/>
          <p14:tracePt t="6553" x="4400550" y="3514725"/>
          <p14:tracePt t="6561" x="4389438" y="3600450"/>
          <p14:tracePt t="6569" x="4365625" y="3679825"/>
          <p14:tracePt t="6581" x="4343400" y="3743325"/>
          <p14:tracePt t="6586" x="4343400" y="3765550"/>
          <p14:tracePt t="6593" x="4332288" y="3822700"/>
          <p14:tracePt t="6600" x="4321175" y="3857625"/>
          <p14:tracePt t="6614" x="4308475" y="3908425"/>
          <p14:tracePt t="6618" x="4308475" y="3978275"/>
          <p14:tracePt t="6625" x="4308475" y="4011613"/>
          <p14:tracePt t="6632" x="4308475" y="4046538"/>
          <p14:tracePt t="6647" x="4308475" y="4108450"/>
          <p14:tracePt t="6648" x="4308475" y="4143375"/>
          <p14:tracePt t="6666" x="4308475" y="4200525"/>
          <p14:tracePt t="6668" x="4321175" y="4222750"/>
          <p14:tracePt t="6676" x="4332288" y="4264025"/>
          <p14:tracePt t="6680" x="4343400" y="4286250"/>
          <p14:tracePt t="6696" x="4354513" y="4308475"/>
          <p14:tracePt t="6697" x="4354513" y="4332288"/>
          <p14:tracePt t="6703" x="4365625" y="4343400"/>
          <p14:tracePt t="6711" x="4378325" y="4354513"/>
          <p14:tracePt t="6719" x="4378325" y="4365625"/>
          <p14:tracePt t="6732" x="4389438" y="4365625"/>
          <p14:tracePt t="6743" x="4400550" y="4378325"/>
          <p14:tracePt t="6751" x="4411663" y="4389438"/>
          <p14:tracePt t="6764" x="4422775" y="4389438"/>
          <p14:tracePt t="6768" x="4435475" y="4389438"/>
          <p14:tracePt t="6776" x="4446588" y="4389438"/>
          <p14:tracePt t="6782" x="4468813" y="4389438"/>
          <p14:tracePt t="6797" x="4497388" y="4389438"/>
          <p14:tracePt t="6800" x="4521200" y="4378325"/>
          <p14:tracePt t="6808" x="4543425" y="4343400"/>
          <p14:tracePt t="6814" x="4578350" y="4297363"/>
          <p14:tracePt t="6830" x="4600575" y="4235450"/>
          <p14:tracePt t="6831" x="4635500" y="4189413"/>
          <p14:tracePt t="6840" x="4657725" y="4165600"/>
          <p14:tracePt t="6846" x="4697413" y="4143375"/>
          <p14:tracePt t="6853" x="4754563" y="4097338"/>
          <p14:tracePt t="6864" x="4789488" y="4086225"/>
          <p14:tracePt t="6869" x="4800600" y="4086225"/>
          <p14:tracePt t="6878" x="4835525" y="4075113"/>
          <p14:tracePt t="6885" x="4864100" y="4075113"/>
          <p14:tracePt t="6897" x="4886325" y="4075113"/>
          <p14:tracePt t="6901" x="4908550" y="4075113"/>
          <p14:tracePt t="6909" x="4932363" y="4075113"/>
          <p14:tracePt t="6917" x="4954588" y="4086225"/>
          <p14:tracePt t="6932" x="4978400" y="4097338"/>
          <p14:tracePt t="6946" x="4989513" y="4108450"/>
          <p14:tracePt t="6948" x="5011738" y="4121150"/>
          <p14:tracePt t="6949" x="5011738" y="4132263"/>
          <p14:tracePt t="6959" x="5022850" y="4143375"/>
          <p14:tracePt t="6965" x="5022850" y="4154488"/>
          <p14:tracePt t="6981" x="5022850" y="4165600"/>
          <p14:tracePt t="6996" x="5011738" y="4165600"/>
          <p14:tracePt t="7004" x="4978400" y="4178300"/>
          <p14:tracePt t="7015" x="4965700" y="4178300"/>
          <p14:tracePt t="7020" x="4932363" y="4178300"/>
          <p14:tracePt t="7028" x="4908550" y="4189413"/>
          <p14:tracePt t="7036" x="4875213" y="4189413"/>
          <p14:tracePt t="7049" x="4835525" y="4200525"/>
          <p14:tracePt t="7054" x="4800600" y="4211638"/>
          <p14:tracePt t="7062" x="4765675" y="4222750"/>
          <p14:tracePt t="7068" x="4754563" y="4235450"/>
          <p14:tracePt t="7082" x="4732338" y="4251325"/>
          <p14:tracePt t="7086" x="4697413" y="4264025"/>
          <p14:tracePt t="7094" x="4675188" y="4264025"/>
          <p14:tracePt t="7100" x="4646613" y="4275138"/>
          <p14:tracePt t="7115" x="4611688" y="4275138"/>
          <p14:tracePt t="7126" x="4611688" y="4264025"/>
          <p14:tracePt t="7131" x="4611688" y="4235450"/>
          <p14:tracePt t="7297" x="4600575" y="4235450"/>
          <p14:tracePt t="7308" x="4578350" y="4235450"/>
          <p14:tracePt t="7313" x="4532313" y="4222750"/>
          <p14:tracePt t="7321" x="4468813" y="4189413"/>
          <p14:tracePt t="7332" x="4389438" y="4143375"/>
          <p14:tracePt t="7337" x="4292600" y="4075113"/>
          <p14:tracePt t="7344" x="4200525" y="3978275"/>
          <p14:tracePt t="7352" x="4103688" y="3868738"/>
          <p14:tracePt t="7364" x="4011613" y="3743325"/>
          <p14:tracePt t="7368" x="3989388" y="3668713"/>
          <p14:tracePt t="7376" x="3943350" y="3565525"/>
          <p14:tracePt t="7384" x="3903663" y="3479800"/>
          <p14:tracePt t="7397" x="3892550" y="3400425"/>
          <p14:tracePt t="7402" x="3879850" y="3325813"/>
          <p14:tracePt t="7409" x="3879850" y="3279775"/>
          <p14:tracePt t="7415" x="3879850" y="3222625"/>
          <p14:tracePt t="7430" x="3903663" y="3189288"/>
          <p14:tracePt t="7434" x="3943350" y="3149600"/>
          <p14:tracePt t="7442" x="3978275" y="3103563"/>
          <p14:tracePt t="7447" x="4011613" y="3079750"/>
          <p14:tracePt t="7465" x="4057650" y="3057525"/>
          <p14:tracePt t="7466" x="4103688" y="3035300"/>
          <p14:tracePt t="7471" x="4165600" y="3022600"/>
          <p14:tracePt t="7479" x="4235450" y="3022600"/>
          <p14:tracePt t="7487" x="4308475" y="3022600"/>
          <p14:tracePt t="7497" x="4365625" y="3022600"/>
          <p14:tracePt t="7503" x="4422775" y="3035300"/>
          <p14:tracePt t="7511" x="4486275" y="3057525"/>
          <p14:tracePt t="7519" x="4521200" y="3103563"/>
          <p14:tracePt t="7531" x="4532313" y="3114675"/>
          <p14:tracePt t="7535" x="4554538" y="3149600"/>
          <p14:tracePt t="7544" x="4578350" y="3178175"/>
          <p14:tracePt t="7550" x="4589463" y="3200400"/>
          <p14:tracePt t="7565" x="4589463" y="3211513"/>
          <p14:tracePt t="7568" x="4589463" y="3222625"/>
          <p14:tracePt t="7576" x="4589463" y="3235325"/>
          <p14:tracePt t="7582" x="4589463" y="3246438"/>
          <p14:tracePt t="7598" x="4589463" y="3257550"/>
          <p14:tracePt t="7608" x="4578350" y="3257550"/>
          <p14:tracePt t="7875" x="4578350" y="3268663"/>
          <p14:tracePt t="7882" x="4578350" y="3279775"/>
          <p14:tracePt t="7892" x="4578350" y="3303588"/>
          <p14:tracePt t="7898" x="4565650" y="3354388"/>
          <p14:tracePt t="7912" x="4565650" y="3400425"/>
          <p14:tracePt t="7916" x="4565650" y="3457575"/>
          <p14:tracePt t="7925" x="4565650" y="3514725"/>
          <p14:tracePt t="7930" x="4554538" y="3589338"/>
          <p14:tracePt t="7946" x="4543425" y="3646488"/>
          <p14:tracePt t="7949" x="4543425" y="3668713"/>
          <p14:tracePt t="7954" x="4532313" y="3721100"/>
          <p14:tracePt t="7962" x="4532313" y="3754438"/>
          <p14:tracePt t="7969" x="4521200" y="3765550"/>
          <p14:tracePt t="7981" x="4508500" y="3789363"/>
          <p14:tracePt t="7986" x="4508500" y="3811588"/>
          <p14:tracePt t="7999" x="4497388" y="3811588"/>
          <p14:tracePt t="8002" x="4497388" y="3822700"/>
          <p14:tracePt t="8017" x="4497388" y="3835400"/>
          <p14:tracePt t="8047" x="4497388" y="3846513"/>
          <p14:tracePt t="8059" x="4497388" y="3857625"/>
          <p14:tracePt t="8081" x="4497388" y="3868738"/>
          <p14:tracePt t="8225" x="4486275" y="3868738"/>
          <p14:tracePt t="8231" x="4486275" y="3897313"/>
          <p14:tracePt t="8244" x="4486275" y="3932238"/>
          <p14:tracePt t="8248" x="4468813" y="4000500"/>
          <p14:tracePt t="8255" x="4457700" y="4075113"/>
          <p14:tracePt t="8267" x="4446588" y="4178300"/>
          <p14:tracePt t="8274" x="4435475" y="4297363"/>
          <p14:tracePt t="8278" x="4411663" y="4411663"/>
          <p14:tracePt t="8287" x="4389438" y="4486275"/>
          <p14:tracePt t="8297" x="4365625" y="4589463"/>
          <p14:tracePt t="8302" x="4343400" y="4675188"/>
          <p14:tracePt t="8311" x="4332288" y="4708525"/>
          <p14:tracePt t="8318" x="4292600" y="4765675"/>
          <p14:tracePt t="8331" x="4268788" y="4818063"/>
          <p14:tracePt t="8335" x="4257675" y="4851400"/>
          <p14:tracePt t="8343" x="4246563" y="4875213"/>
          <p14:tracePt t="8350" x="4235450" y="4897438"/>
          <p14:tracePt t="8563" x="4246563" y="4875213"/>
          <p14:tracePt t="8571" x="4268788" y="4851400"/>
          <p14:tracePt t="8579" x="4292600" y="4818063"/>
          <p14:tracePt t="8587" x="4332288" y="4794250"/>
          <p14:tracePt t="8597" x="4365625" y="4778375"/>
          <p14:tracePt t="8603" x="4389438" y="4765675"/>
          <p14:tracePt t="8611" x="4422775" y="4754563"/>
          <p14:tracePt t="8619" x="4446588" y="4732338"/>
          <p14:tracePt t="8630" x="4468813" y="4732338"/>
          <p14:tracePt t="8635" x="4497388" y="4721225"/>
          <p14:tracePt t="8643" x="4521200" y="4708525"/>
          <p14:tracePt t="8650" x="4532313" y="4708525"/>
          <p14:tracePt t="8664" x="4543425" y="4697413"/>
          <p14:tracePt t="8675" x="4543425" y="4686300"/>
          <p14:tracePt t="8682" x="4554538" y="4675188"/>
          <p14:tracePt t="8698" x="4554538" y="4664075"/>
          <p14:tracePt t="8944" x="4565650" y="4664075"/>
          <p14:tracePt t="8951" x="4589463" y="4664075"/>
          <p14:tracePt t="8959" x="4611688" y="4664075"/>
          <p14:tracePt t="8967" x="4635500" y="4664075"/>
          <p14:tracePt t="8980" x="4657725" y="4664075"/>
          <p14:tracePt t="8983" x="4697413" y="4664075"/>
          <p14:tracePt t="8992" x="4721225" y="4675188"/>
          <p14:tracePt t="8999" x="4743450" y="4675188"/>
          <p14:tracePt t="9014" x="4754563" y="4686300"/>
          <p14:tracePt t="9017" x="4778375" y="4686300"/>
          <p14:tracePt t="9031" x="4789488" y="4686300"/>
          <p14:tracePt t="9047" x="4800600" y="4686300"/>
          <p14:tracePt t="9079" x="4800600" y="4697413"/>
          <p14:tracePt t="9086" x="4789488" y="4697413"/>
          <p14:tracePt t="9094" x="4754563" y="4708525"/>
          <p14:tracePt t="9102" x="4721225" y="4721225"/>
          <p14:tracePt t="9114" x="4657725" y="4721225"/>
          <p14:tracePt t="9118" x="4565650" y="4732338"/>
          <p14:tracePt t="9126" x="4508500" y="4732338"/>
          <p14:tracePt t="9134" x="4422775" y="4732338"/>
          <p14:tracePt t="9147" x="4354513" y="4708525"/>
          <p14:tracePt t="9154" x="4268788" y="4686300"/>
          <p14:tracePt t="9159" x="4246563" y="4664075"/>
          <p14:tracePt t="9165" x="4200525" y="4640263"/>
          <p14:tracePt t="9180" x="4165600" y="4618038"/>
          <p14:tracePt t="9183" x="4143375" y="4578350"/>
          <p14:tracePt t="9192" x="4143375" y="4554538"/>
          <p14:tracePt t="9197" x="4143375" y="4521200"/>
          <p14:tracePt t="9213" x="4143375" y="4497388"/>
          <p14:tracePt t="9214" x="4154488" y="4464050"/>
          <p14:tracePt t="9221" x="4200525" y="4429125"/>
          <p14:tracePt t="9228" x="4235450" y="4378325"/>
          <p14:tracePt t="9236" x="4308475" y="4332288"/>
          <p14:tracePt t="9247" x="4365625" y="4297363"/>
          <p14:tracePt t="9252" x="4435475" y="4264025"/>
          <p14:tracePt t="9260" x="4521200" y="4222750"/>
          <p14:tracePt t="9268" x="4622800" y="4200525"/>
          <p14:tracePt t="9280" x="4778375" y="4165600"/>
          <p14:tracePt t="9284" x="4897438" y="4165600"/>
          <p14:tracePt t="9292" x="5022850" y="4165600"/>
          <p14:tracePt t="9300" x="5132388" y="4165600"/>
          <p14:tracePt t="9314" x="5264150" y="4189413"/>
          <p14:tracePt t="9317" x="5378450" y="4235450"/>
          <p14:tracePt t="9325" x="5429250" y="4264025"/>
          <p14:tracePt t="9336" x="5475288" y="4275138"/>
          <p14:tracePt t="9342" x="5543550" y="4297363"/>
          <p14:tracePt t="9350" x="5583238" y="4321175"/>
          <p14:tracePt t="9364" x="5618163" y="4332288"/>
          <p14:tracePt t="9365" x="5640388" y="4343400"/>
          <p14:tracePt t="9371" x="5651500" y="4354513"/>
          <p14:tracePt t="9379" x="5664200" y="4365625"/>
          <p14:tracePt t="9387" x="5664200" y="4378325"/>
          <p14:tracePt t="9397" x="5664200" y="4389438"/>
          <p14:tracePt t="9403" x="5651500" y="4411663"/>
          <p14:tracePt t="9411" x="5618163" y="4451350"/>
          <p14:tracePt t="9419" x="5543550" y="4508500"/>
          <p14:tracePt t="9430" x="5475288" y="4565650"/>
          <p14:tracePt t="9435" x="5378450" y="4640263"/>
          <p14:tracePt t="9442" x="5286375" y="4708525"/>
          <p14:tracePt t="9450" x="5154613" y="4778375"/>
          <p14:tracePt t="9463" x="5022850" y="4851400"/>
          <p14:tracePt t="9467" x="4965700" y="4864100"/>
          <p14:tracePt t="9475" x="4875213" y="4897438"/>
          <p14:tracePt t="9482" x="4765675" y="4921250"/>
          <p14:tracePt t="9497" x="4657725" y="4921250"/>
          <p14:tracePt t="9499" x="4589463" y="4921250"/>
          <p14:tracePt t="9509" x="4521200" y="4921250"/>
          <p14:tracePt t="9514" x="4508500" y="4908550"/>
          <p14:tracePt t="9530" x="4446588" y="4875213"/>
          <p14:tracePt t="9531" x="4435475" y="4851400"/>
          <p14:tracePt t="9537" x="4435475" y="4806950"/>
          <p14:tracePt t="9545" x="4435475" y="4754563"/>
          <p14:tracePt t="9553" x="4435475" y="4721225"/>
          <p14:tracePt t="9798" x="4435475" y="4697413"/>
          <p14:tracePt t="9808" x="4411663" y="4664075"/>
          <p14:tracePt t="9814" x="4411663" y="4618038"/>
          <p14:tracePt t="9830" x="4400550" y="4589463"/>
          <p14:tracePt t="9831" x="4389438" y="4565650"/>
          <p14:tracePt t="9840" x="4389438" y="4532313"/>
          <p14:tracePt t="9846" x="4389438" y="4508500"/>
          <p14:tracePt t="9854" x="4378325" y="4486275"/>
          <p14:tracePt t="9866" x="4378325" y="4475163"/>
          <p14:tracePt t="9870" x="4378325" y="4451350"/>
          <p14:tracePt t="9878" x="4378325" y="4440238"/>
          <p14:tracePt t="9886" x="4378325" y="4429125"/>
          <p14:tracePt t="9898" x="4365625" y="4400550"/>
          <p14:tracePt t="9902" x="4354513" y="4389438"/>
          <p14:tracePt t="9910" x="4343400" y="4378325"/>
          <p14:tracePt t="9917" x="4332288" y="4378325"/>
          <p14:tracePt t="9933" x="4321175" y="4365625"/>
          <p14:tracePt t="9937" x="4308475" y="4354513"/>
          <p14:tracePt t="9942" x="4279900" y="4354513"/>
          <p14:tracePt t="9949" x="4257675" y="4354513"/>
          <p14:tracePt t="9964" x="4246563" y="4354513"/>
          <p14:tracePt t="9965" x="4235450" y="4354513"/>
          <p14:tracePt t="9975" x="4211638" y="4354513"/>
          <p14:tracePt t="9981" x="4200525" y="4354513"/>
          <p14:tracePt t="9996" x="4189413" y="4354513"/>
          <p14:tracePt t="9999" x="4178300" y="4354513"/>
          <p14:tracePt t="10004" x="4165600" y="4343400"/>
          <p14:tracePt t="10012" x="4165600" y="4332288"/>
          <p14:tracePt t="10020" x="4165600" y="4297363"/>
          <p14:tracePt t="10030" x="4165600" y="4264025"/>
          <p14:tracePt t="10036" x="4165600" y="4222750"/>
          <p14:tracePt t="10044" x="4165600" y="4189413"/>
          <p14:tracePt t="10052" x="4178300" y="4154488"/>
          <p14:tracePt t="10064" x="4211638" y="4132263"/>
          <p14:tracePt t="10068" x="4246563" y="4097338"/>
          <p14:tracePt t="10076" x="4292600" y="4075113"/>
          <p14:tracePt t="10083" x="4343400" y="4057650"/>
          <p14:tracePt t="10097" x="4400550" y="4057650"/>
          <p14:tracePt t="10100" x="4457700" y="4057650"/>
          <p14:tracePt t="10109" x="4521200" y="4057650"/>
          <p14:tracePt t="10115" x="4589463" y="4057650"/>
          <p14:tracePt t="10133" x="4657725" y="4097338"/>
          <p14:tracePt t="10135" x="4732338" y="4132263"/>
          <p14:tracePt t="10142" x="4800600" y="4165600"/>
          <p14:tracePt t="10147" x="4851400" y="4189413"/>
          <p14:tracePt t="10155" x="4897438" y="4235450"/>
          <p14:tracePt t="10167" x="4943475" y="4275138"/>
          <p14:tracePt t="10171" x="4989513" y="4308475"/>
          <p14:tracePt t="10179" x="5011738" y="4343400"/>
          <p14:tracePt t="10187" x="5022850" y="4365625"/>
          <p14:tracePt t="10197" x="5051425" y="4389438"/>
          <p14:tracePt t="10202" x="5064125" y="4400550"/>
          <p14:tracePt t="10210" x="5064125" y="4411663"/>
          <p14:tracePt t="10218" x="5075238" y="4429125"/>
          <p14:tracePt t="10456" x="5064125" y="4429125"/>
          <p14:tracePt t="10464" x="5040313" y="4429125"/>
          <p14:tracePt t="10472" x="5011738" y="4440238"/>
          <p14:tracePt t="10480" x="4978400" y="4464050"/>
          <p14:tracePt t="10488" x="4943475" y="4475163"/>
          <p14:tracePt t="10498" x="4921250" y="4486275"/>
          <p14:tracePt t="10504" x="4886325" y="4508500"/>
          <p14:tracePt t="10511" x="4864100" y="4521200"/>
          <p14:tracePt t="10519" x="4835525" y="4532313"/>
          <p14:tracePt t="10533" x="4811713" y="4543425"/>
          <p14:tracePt t="10537" x="4789488" y="4543425"/>
          <p14:tracePt t="10543" x="4778375" y="4554538"/>
          <p14:tracePt t="10551" x="4765675" y="4565650"/>
          <p14:tracePt t="13116" x="4778375" y="4565650"/>
          <p14:tracePt t="13125" x="4789488" y="4565650"/>
          <p14:tracePt t="13132" x="4811713" y="4565650"/>
          <p14:tracePt t="13147" x="4822825" y="4565650"/>
          <p14:tracePt t="13148" x="4835525" y="4565650"/>
          <p14:tracePt t="13159" x="4864100" y="4565650"/>
          <p14:tracePt t="13164" x="4886325" y="4565650"/>
          <p14:tracePt t="13171" x="4932363" y="4565650"/>
          <p14:tracePt t="13181" x="4954588" y="4565650"/>
          <p14:tracePt t="13187" x="4989513" y="4565650"/>
          <p14:tracePt t="13195" x="5011738" y="4578350"/>
          <p14:tracePt t="13203" x="5051425" y="4589463"/>
          <p14:tracePt t="13214" x="5086350" y="4629150"/>
          <p14:tracePt t="13219" x="5121275" y="4664075"/>
          <p14:tracePt t="13228" x="5143500" y="4697413"/>
          <p14:tracePt t="13234" x="5178425" y="4754563"/>
          <p14:tracePt t="13248" x="5189538" y="4765675"/>
          <p14:tracePt t="13254" x="5200650" y="4806950"/>
          <p14:tracePt t="13262" x="5218113" y="4840288"/>
          <p14:tracePt t="13266" x="5218113" y="4864100"/>
          <p14:tracePt t="13281" x="5229225" y="4886325"/>
          <p14:tracePt t="13284" x="5229225" y="4897438"/>
          <p14:tracePt t="13298" x="5229225" y="4908550"/>
          <p14:tracePt t="13314" x="5218113" y="4908550"/>
          <p14:tracePt t="13323" x="5200650" y="4908550"/>
          <p14:tracePt t="13330" x="5189538" y="4908550"/>
          <p14:tracePt t="13338" x="5189538" y="4886325"/>
          <p14:tracePt t="13350" x="5178425" y="4851400"/>
          <p14:tracePt t="13362" x="5165725" y="4818063"/>
          <p14:tracePt t="13363" x="5165725" y="4765675"/>
          <p14:tracePt t="13369" x="5154613" y="4708525"/>
          <p14:tracePt t="13379" x="5154613" y="4651375"/>
          <p14:tracePt t="13385" x="5143500" y="4578350"/>
          <p14:tracePt t="13395" x="5143500" y="4521200"/>
          <p14:tracePt t="13401" x="5132388" y="4486275"/>
          <p14:tracePt t="13413" x="5132388" y="4429125"/>
          <p14:tracePt t="13417" x="5132388" y="4378325"/>
          <p14:tracePt t="13428" x="5132388" y="4343400"/>
          <p14:tracePt t="13433" x="5121275" y="4321175"/>
          <p14:tracePt t="13445" x="5121275" y="4297363"/>
          <p14:tracePt t="13449" x="5108575" y="4286250"/>
          <p14:tracePt t="13462" x="5108575" y="4275138"/>
          <p14:tracePt t="13465" x="5108575" y="4264025"/>
          <p14:tracePt t="13478" x="5097463" y="4264025"/>
          <p14:tracePt t="13481" x="5075238" y="4264025"/>
          <p14:tracePt t="13495" x="5051425" y="4264025"/>
          <p14:tracePt t="13496" x="5040313" y="4264025"/>
          <p14:tracePt t="13504" x="5011738" y="4264025"/>
          <p14:tracePt t="13513" x="4978400" y="4264025"/>
          <p14:tracePt t="13520" x="4954588" y="4275138"/>
          <p14:tracePt t="13529" x="4932363" y="4297363"/>
          <p14:tracePt t="13536" x="4897438" y="4321175"/>
          <p14:tracePt t="13546" x="4875213" y="4354513"/>
          <p14:tracePt t="13552" x="4851400" y="4378325"/>
          <p14:tracePt t="13562" x="4835525" y="4400550"/>
          <p14:tracePt t="13567" x="4811713" y="4429125"/>
          <p14:tracePt t="13579" x="4789488" y="4451350"/>
          <p14:tracePt t="13583" x="4778375" y="4475163"/>
          <p14:tracePt t="13595" x="4754563" y="4497388"/>
          <p14:tracePt t="13599" x="4743450" y="4521200"/>
          <p14:tracePt t="13615" x="4721225" y="4532313"/>
          <p14:tracePt t="13624" x="4697413" y="4543425"/>
          <p14:tracePt t="13631" x="4697413" y="4554538"/>
          <p14:tracePt t="13651" x="4686300" y="4554538"/>
          <p14:tracePt t="13663" x="4686300" y="4565650"/>
          <p14:tracePt t="13686" x="4686300" y="4578350"/>
          <p14:tracePt t="13718" x="4697413" y="4589463"/>
          <p14:tracePt t="13765" x="4708525" y="4589463"/>
          <p14:tracePt t="13781" x="4708525" y="4606925"/>
          <p14:tracePt t="13796" x="4721225" y="4606925"/>
          <p14:tracePt t="13812" x="4732338" y="4618038"/>
          <p14:tracePt t="13830" x="4743450" y="4618038"/>
          <p14:tracePt t="13846" x="4743450" y="4629150"/>
          <p14:tracePt t="13947" x="4754563" y="4629150"/>
          <p14:tracePt t="13979" x="4765675" y="4618038"/>
          <p14:tracePt t="14002" x="4765675" y="4606925"/>
          <p14:tracePt t="14013" x="4778375" y="4589463"/>
          <p14:tracePt t="14026" x="4789488" y="4589463"/>
          <p14:tracePt t="14034" x="4789488" y="4578350"/>
          <p14:tracePt t="14050" x="4800600" y="4578350"/>
          <p14:tracePt t="14058" x="4800600" y="4565650"/>
          <p14:tracePt t="14066" x="4811713" y="456565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E7A1B5-961B-77C7-7017-2AC82DCD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Work flow of Task 1</a:t>
            </a:r>
            <a:endParaRPr kumimoji="1" lang="zh-TW" altLang="en-US" dirty="0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D745CD1F-7DE4-B2B4-265F-4D8FE22D4ECD}"/>
              </a:ext>
            </a:extLst>
          </p:cNvPr>
          <p:cNvSpPr/>
          <p:nvPr/>
        </p:nvSpPr>
        <p:spPr>
          <a:xfrm>
            <a:off x="651410" y="1574800"/>
            <a:ext cx="1016000" cy="1016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CI</a:t>
            </a:r>
            <a:endParaRPr kumimoji="1" lang="zh-TW" altLang="en-US" sz="2800" dirty="0"/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id="{A01AC308-5D23-A71B-C82B-BCBAAD2D14B4}"/>
              </a:ext>
            </a:extLst>
          </p:cNvPr>
          <p:cNvSpPr/>
          <p:nvPr/>
        </p:nvSpPr>
        <p:spPr>
          <a:xfrm>
            <a:off x="3479800" y="1689100"/>
            <a:ext cx="1727200" cy="787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err="1">
                <a:solidFill>
                  <a:srgbClr val="FFFF00"/>
                </a:solidFill>
              </a:rPr>
              <a:t>master.out</a:t>
            </a:r>
            <a:endParaRPr kumimoji="1" lang="zh-TW" altLang="en-US" dirty="0"/>
          </a:p>
        </p:txBody>
      </p:sp>
      <p:cxnSp>
        <p:nvCxnSpPr>
          <p:cNvPr id="7" name="直線箭頭接點 6">
            <a:extLst>
              <a:ext uri="{FF2B5EF4-FFF2-40B4-BE49-F238E27FC236}">
                <a16:creationId xmlns:a16="http://schemas.microsoft.com/office/drawing/2014/main" id="{E61C07BC-6C19-650D-FA0C-3A3B9DBB2C1D}"/>
              </a:ext>
            </a:extLst>
          </p:cNvPr>
          <p:cNvCxnSpPr>
            <a:stCxn id="4" idx="6"/>
            <a:endCxn id="5" idx="1"/>
          </p:cNvCxnSpPr>
          <p:nvPr/>
        </p:nvCxnSpPr>
        <p:spPr>
          <a:xfrm>
            <a:off x="1667410" y="2082800"/>
            <a:ext cx="181239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7F7E6E33-3481-48B8-E610-9DF188B0AB03}"/>
              </a:ext>
            </a:extLst>
          </p:cNvPr>
          <p:cNvSpPr txBox="1"/>
          <p:nvPr/>
        </p:nvSpPr>
        <p:spPr>
          <a:xfrm>
            <a:off x="1884910" y="1713468"/>
            <a:ext cx="14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fork &amp; exec</a:t>
            </a:r>
            <a:endParaRPr kumimoji="1" lang="zh-TW" altLang="en-US" dirty="0"/>
          </a:p>
        </p:txBody>
      </p:sp>
      <p:pic>
        <p:nvPicPr>
          <p:cNvPr id="10" name="圖形 9" descr="觸碰 以實心填滿">
            <a:extLst>
              <a:ext uri="{FF2B5EF4-FFF2-40B4-BE49-F238E27FC236}">
                <a16:creationId xmlns:a16="http://schemas.microsoft.com/office/drawing/2014/main" id="{D2CEE1FD-9DDC-8C0C-2757-53B9AF5A68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29490" y="4639770"/>
            <a:ext cx="914400" cy="914400"/>
          </a:xfrm>
          <a:prstGeom prst="rect">
            <a:avLst/>
          </a:prstGeom>
        </p:spPr>
      </p:pic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D708E989-A5E8-AA89-04F1-9A179AFA1B72}"/>
              </a:ext>
            </a:extLst>
          </p:cNvPr>
          <p:cNvCxnSpPr>
            <a:cxnSpLocks/>
          </p:cNvCxnSpPr>
          <p:nvPr/>
        </p:nvCxnSpPr>
        <p:spPr>
          <a:xfrm flipH="1">
            <a:off x="3963695" y="4098684"/>
            <a:ext cx="153540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CC2944-316B-989D-E131-31CA83F9DB34}"/>
              </a:ext>
            </a:extLst>
          </p:cNvPr>
          <p:cNvSpPr txBox="1"/>
          <p:nvPr/>
        </p:nvSpPr>
        <p:spPr>
          <a:xfrm>
            <a:off x="4164800" y="3729352"/>
            <a:ext cx="14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Read file</a:t>
            </a:r>
            <a:endParaRPr kumimoji="1" lang="zh-TW" altLang="en-US" dirty="0"/>
          </a:p>
        </p:txBody>
      </p:sp>
      <p:sp>
        <p:nvSpPr>
          <p:cNvPr id="15" name="圓角矩形 14">
            <a:extLst>
              <a:ext uri="{FF2B5EF4-FFF2-40B4-BE49-F238E27FC236}">
                <a16:creationId xmlns:a16="http://schemas.microsoft.com/office/drawing/2014/main" id="{D82012D2-9217-F606-4588-D969AA5713A6}"/>
              </a:ext>
            </a:extLst>
          </p:cNvPr>
          <p:cNvSpPr/>
          <p:nvPr/>
        </p:nvSpPr>
        <p:spPr>
          <a:xfrm>
            <a:off x="2272500" y="3725581"/>
            <a:ext cx="1676400" cy="736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err="1">
                <a:solidFill>
                  <a:srgbClr val="FFFF00"/>
                </a:solidFill>
              </a:rPr>
              <a:t>mmv.out</a:t>
            </a:r>
            <a:endParaRPr kumimoji="1" lang="zh-TW" altLang="en-US" dirty="0"/>
          </a:p>
        </p:txBody>
      </p: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3DA231D6-4065-6754-4DC4-3B1823D96AFC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flipH="1">
            <a:off x="3110700" y="2476500"/>
            <a:ext cx="1232700" cy="12490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3393D53A-D7F7-6FE9-D89D-904A83F48361}"/>
              </a:ext>
            </a:extLst>
          </p:cNvPr>
          <p:cNvSpPr txBox="1"/>
          <p:nvPr/>
        </p:nvSpPr>
        <p:spPr>
          <a:xfrm>
            <a:off x="1246855" y="2655329"/>
            <a:ext cx="275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Print the PID of child</a:t>
            </a:r>
            <a:endParaRPr kumimoji="1" lang="zh-TW" altLang="en-US" dirty="0"/>
          </a:p>
        </p:txBody>
      </p:sp>
      <p:cxnSp>
        <p:nvCxnSpPr>
          <p:cNvPr id="28" name="肘形接點 27">
            <a:extLst>
              <a:ext uri="{FF2B5EF4-FFF2-40B4-BE49-F238E27FC236}">
                <a16:creationId xmlns:a16="http://schemas.microsoft.com/office/drawing/2014/main" id="{7DE20CD2-FCB7-4DA2-425D-0DD8EBAF330E}"/>
              </a:ext>
            </a:extLst>
          </p:cNvPr>
          <p:cNvCxnSpPr>
            <a:cxnSpLocks/>
            <a:stCxn id="5" idx="3"/>
            <a:endCxn id="4" idx="4"/>
          </p:cNvCxnSpPr>
          <p:nvPr/>
        </p:nvCxnSpPr>
        <p:spPr>
          <a:xfrm flipH="1">
            <a:off x="1159410" y="2082800"/>
            <a:ext cx="4047590" cy="508000"/>
          </a:xfrm>
          <a:prstGeom prst="bentConnector4">
            <a:avLst>
              <a:gd name="adj1" fmla="val -14120"/>
              <a:gd name="adj2" fmla="val 19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B0742A91-BB58-CC6C-B236-44717B84575B}"/>
              </a:ext>
            </a:extLst>
          </p:cNvPr>
          <p:cNvSpPr txBox="1"/>
          <p:nvPr/>
        </p:nvSpPr>
        <p:spPr>
          <a:xfrm>
            <a:off x="955410" y="5539265"/>
            <a:ext cx="70553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00"/>
                </a:solidFill>
              </a:rPr>
              <a:t>Fork &amp; execute a new process</a:t>
            </a:r>
            <a:endParaRPr lang="en-US" altLang="zh-TW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00"/>
                </a:solidFill>
              </a:rPr>
              <a:t>Read a file &amp; add one new line on the head of input file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FFFF00"/>
                </a:solidFill>
              </a:rPr>
              <a:t>Write to another one (.</a:t>
            </a:r>
            <a:r>
              <a:rPr lang="en-US" altLang="zh-TW" dirty="0" err="1">
                <a:solidFill>
                  <a:srgbClr val="FFFF00"/>
                </a:solidFill>
              </a:rPr>
              <a:t>tmp</a:t>
            </a:r>
            <a:r>
              <a:rPr lang="en-US" altLang="zh-TW" dirty="0">
                <a:solidFill>
                  <a:srgbClr val="FFFF0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u="sng" dirty="0">
                <a:solidFill>
                  <a:srgbClr val="FFFF00"/>
                </a:solidFill>
              </a:rPr>
              <a:t>* you may use </a:t>
            </a:r>
            <a:r>
              <a:rPr lang="en-US" altLang="zh-TW" sz="1800" u="sng" dirty="0" err="1">
                <a:solidFill>
                  <a:srgbClr val="FFFF00"/>
                </a:solidFill>
              </a:rPr>
              <a:t>execlp</a:t>
            </a:r>
            <a:r>
              <a:rPr lang="en-US" altLang="zh-TW" sz="1800" u="sng" dirty="0">
                <a:solidFill>
                  <a:srgbClr val="FFFF00"/>
                </a:solidFill>
              </a:rPr>
              <a:t> or other family API</a:t>
            </a:r>
          </a:p>
        </p:txBody>
      </p:sp>
      <p:pic>
        <p:nvPicPr>
          <p:cNvPr id="9" name="圖形 8" descr="文件 以實心填滿">
            <a:extLst>
              <a:ext uri="{FF2B5EF4-FFF2-40B4-BE49-F238E27FC236}">
                <a16:creationId xmlns:a16="http://schemas.microsoft.com/office/drawing/2014/main" id="{1950DD74-BB7D-CF38-2F31-89BC45F9DA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29490" y="3636681"/>
            <a:ext cx="914400" cy="914400"/>
          </a:xfrm>
          <a:prstGeom prst="rect">
            <a:avLst/>
          </a:prstGeom>
        </p:spPr>
      </p:pic>
      <p:cxnSp>
        <p:nvCxnSpPr>
          <p:cNvPr id="18" name="肘形接點 17">
            <a:extLst>
              <a:ext uri="{FF2B5EF4-FFF2-40B4-BE49-F238E27FC236}">
                <a16:creationId xmlns:a16="http://schemas.microsoft.com/office/drawing/2014/main" id="{1CD2E675-95FB-6194-6F58-C4AF5AB980C1}"/>
              </a:ext>
            </a:extLst>
          </p:cNvPr>
          <p:cNvCxnSpPr>
            <a:cxnSpLocks/>
            <a:stCxn id="15" idx="2"/>
            <a:endCxn id="10" idx="1"/>
          </p:cNvCxnSpPr>
          <p:nvPr/>
        </p:nvCxnSpPr>
        <p:spPr>
          <a:xfrm rot="16200000" flipH="1">
            <a:off x="3902701" y="3670180"/>
            <a:ext cx="634789" cy="221879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239567AD-40EF-71B6-FCEF-48567BE25290}"/>
              </a:ext>
            </a:extLst>
          </p:cNvPr>
          <p:cNvSpPr txBox="1"/>
          <p:nvPr/>
        </p:nvSpPr>
        <p:spPr>
          <a:xfrm>
            <a:off x="3479800" y="4699211"/>
            <a:ext cx="14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Write to file</a:t>
            </a:r>
            <a:endParaRPr kumimoji="1" lang="zh-TW" altLang="en-US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17BE79A1-E92D-4231-E841-AFE9A7B03D8F}"/>
              </a:ext>
            </a:extLst>
          </p:cNvPr>
          <p:cNvSpPr txBox="1"/>
          <p:nvPr/>
        </p:nvSpPr>
        <p:spPr>
          <a:xfrm>
            <a:off x="3568700" y="3195098"/>
            <a:ext cx="1823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fork() &amp; exec()</a:t>
            </a:r>
            <a:endParaRPr kumimoji="1" lang="zh-TW" altLang="en-US" dirty="0"/>
          </a:p>
        </p:txBody>
      </p:sp>
      <p:pic>
        <p:nvPicPr>
          <p:cNvPr id="31" name="音訊 30">
            <a:hlinkClick r:id="" action="ppaction://media"/>
            <a:extLst>
              <a:ext uri="{FF2B5EF4-FFF2-40B4-BE49-F238E27FC236}">
                <a16:creationId xmlns:a16="http://schemas.microsoft.com/office/drawing/2014/main" id="{23A6097B-08CA-4875-3F03-40B419001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677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157"/>
    </mc:Choice>
    <mc:Fallback>
      <p:transition spd="slow" advTm="115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293" x="5686425" y="3411538"/>
          <p14:tracePt t="7300" x="5664200" y="3314700"/>
          <p14:tracePt t="7308" x="5618163" y="3246438"/>
          <p14:tracePt t="7315" x="5594350" y="3189288"/>
          <p14:tracePt t="7333" x="5532438" y="3068638"/>
          <p14:tracePt t="7347" x="5475288" y="2989263"/>
          <p14:tracePt t="7356" x="5451475" y="2936875"/>
          <p14:tracePt t="7362" x="5407025" y="2903538"/>
          <p14:tracePt t="7378" x="5343525" y="2835275"/>
          <p14:tracePt t="7379" x="5275263" y="2771775"/>
          <p14:tracePt t="7389" x="5189538" y="2703513"/>
          <p14:tracePt t="7394" x="5121275" y="2657475"/>
          <p14:tracePt t="7401" x="5051425" y="2593975"/>
          <p14:tracePt t="7413" x="4965700" y="2549525"/>
          <p14:tracePt t="7417" x="4835525" y="2457450"/>
          <p14:tracePt t="7425" x="4754563" y="2406650"/>
          <p14:tracePt t="7433" x="4708525" y="2382838"/>
          <p14:tracePt t="7444" x="4622800" y="2336800"/>
          <p14:tracePt t="7449" x="4543425" y="2303463"/>
          <p14:tracePt t="7457" x="4457700" y="2251075"/>
          <p14:tracePt t="7465" x="4378325" y="2217738"/>
          <p14:tracePt t="7478" x="4279900" y="2182813"/>
          <p14:tracePt t="7481" x="4200525" y="2149475"/>
          <p14:tracePt t="7489" x="4121150" y="2114550"/>
          <p14:tracePt t="7496" x="4035425" y="2079625"/>
          <p14:tracePt t="7511" x="3954463" y="2051050"/>
          <p14:tracePt t="7514" x="3857625" y="2028825"/>
          <p14:tracePt t="7522" x="3778250" y="1993900"/>
          <p14:tracePt t="7528" x="3692525" y="1982788"/>
          <p14:tracePt t="7545" x="3600450" y="1960563"/>
          <p14:tracePt t="7546" x="3525838" y="1936750"/>
          <p14:tracePt t="7562" x="3503613" y="1936750"/>
          <p14:tracePt t="7563" x="3446463" y="1925638"/>
          <p14:tracePt t="7568" x="3400425" y="1914525"/>
          <p14:tracePt t="7578" x="3325813" y="1903413"/>
          <p14:tracePt t="7584" x="3279775" y="1903413"/>
          <p14:tracePt t="7592" x="3246438" y="1903413"/>
          <p14:tracePt t="7599" x="3194050" y="1903413"/>
          <p14:tracePt t="7617" x="3149600" y="1903413"/>
          <p14:tracePt t="7618" x="3114675" y="1903413"/>
          <p14:tracePt t="7625" x="3079750" y="1914525"/>
          <p14:tracePt t="7631" x="3046413" y="1925638"/>
          <p14:tracePt t="7645" x="2994025" y="1949450"/>
          <p14:tracePt t="7649" x="2960688" y="1971675"/>
          <p14:tracePt t="7656" x="2925763" y="1993900"/>
          <p14:tracePt t="7663" x="2903538" y="2006600"/>
          <p14:tracePt t="7694" x="2857500" y="2051050"/>
          <p14:tracePt t="7695" x="2806700" y="2103438"/>
          <p14:tracePt t="7706" x="2794000" y="2114550"/>
          <p14:tracePt t="7711" x="2782888" y="2136775"/>
          <p14:tracePt t="7718" x="2771775" y="2160588"/>
          <p14:tracePt t="7728" x="2771775" y="2182813"/>
          <p14:tracePt t="7734" x="2771775" y="2206625"/>
          <p14:tracePt t="7755" x="2760663" y="2268538"/>
          <p14:tracePt t="7759" x="2736850" y="2303463"/>
          <p14:tracePt t="7778" x="2725738" y="2325688"/>
          <p14:tracePt t="7779" x="2703513" y="2371725"/>
          <p14:tracePt t="7792" x="2606675" y="2536825"/>
          <p14:tracePt t="7797" x="2549525" y="2606675"/>
          <p14:tracePt t="7812" x="2514600" y="2657475"/>
          <p14:tracePt t="7815" x="2451100" y="2749550"/>
          <p14:tracePt t="7824" x="2406650" y="2846388"/>
          <p14:tracePt t="7829" x="2349500" y="2925763"/>
          <p14:tracePt t="7845" x="2292350" y="3022600"/>
          <p14:tracePt t="7846" x="2251075" y="3103563"/>
          <p14:tracePt t="7861" x="2193925" y="3257550"/>
          <p14:tracePt t="7868" x="2171700" y="3325813"/>
          <p14:tracePt t="7882" x="2160588" y="3389313"/>
          <p14:tracePt t="7892" x="2136775" y="3446463"/>
          <p14:tracePt t="7894" x="2125663" y="3503613"/>
          <p14:tracePt t="7900" x="2114550" y="3554413"/>
          <p14:tracePt t="7910" x="2097088" y="3578225"/>
          <p14:tracePt t="7916" x="2097088" y="3611563"/>
          <p14:tracePt t="7924" x="2085975" y="3646488"/>
          <p14:tracePt t="7932" x="2085975" y="3668713"/>
          <p14:tracePt t="7942" x="2085975" y="3679825"/>
          <p14:tracePt t="7948" x="2085975" y="3708400"/>
          <p14:tracePt t="7957" x="2097088" y="3708400"/>
          <p14:tracePt t="7964" x="2149475" y="3708400"/>
          <p14:tracePt t="8201" x="2114550" y="3708400"/>
          <p14:tracePt t="8209" x="2051050" y="3679825"/>
          <p14:tracePt t="8217" x="1982788" y="3668713"/>
          <p14:tracePt t="8230" x="1897063" y="3657600"/>
          <p14:tracePt t="8239" x="1839913" y="3646488"/>
          <p14:tracePt t="8242" x="1674813" y="3611563"/>
          <p14:tracePt t="8249" x="1543050" y="3578225"/>
          <p14:tracePt t="8262" x="1417638" y="3543300"/>
          <p14:tracePt t="8266" x="1343025" y="3514725"/>
          <p14:tracePt t="8273" x="1239838" y="3479800"/>
          <p14:tracePt t="8280" x="1131888" y="3446463"/>
          <p14:tracePt t="8295" x="1028700" y="3411538"/>
          <p14:tracePt t="8298" x="931863" y="3389313"/>
          <p14:tracePt t="8306" x="839788" y="3354388"/>
          <p14:tracePt t="8312" x="765175" y="3325813"/>
          <p14:tracePt t="8328" x="635000" y="3279775"/>
          <p14:tracePt t="8339" x="600075" y="3279775"/>
          <p14:tracePt t="8343" x="554038" y="3268663"/>
          <p14:tracePt t="8352" x="520700" y="3257550"/>
          <p14:tracePt t="8362" x="496888" y="3246438"/>
          <p14:tracePt t="8367" x="463550" y="3222625"/>
          <p14:tracePt t="8375" x="446088" y="3211513"/>
          <p14:tracePt t="8383" x="422275" y="3211513"/>
          <p14:tracePt t="8395" x="411163" y="3189288"/>
          <p14:tracePt t="8400" x="400050" y="3178175"/>
          <p14:tracePt t="8423" x="388938" y="3165475"/>
          <p14:tracePt t="8424" x="388938" y="3149600"/>
          <p14:tracePt t="8431" x="388938" y="3136900"/>
          <p14:tracePt t="8447" x="388938" y="3125788"/>
          <p14:tracePt t="8448" x="377825" y="3114675"/>
          <p14:tracePt t="8456" x="377825" y="3103563"/>
          <p14:tracePt t="8463" x="377825" y="3079750"/>
          <p14:tracePt t="8478" x="377825" y="3068638"/>
          <p14:tracePt t="8479" x="377825" y="3057525"/>
          <p14:tracePt t="8489" x="377825" y="3046413"/>
          <p14:tracePt t="8494" x="377825" y="3022600"/>
          <p14:tracePt t="8502" x="377825" y="3011488"/>
          <p14:tracePt t="8511" x="377825" y="3000375"/>
          <p14:tracePt t="8518" x="377825" y="2989263"/>
          <p14:tracePt t="8526" x="388938" y="2971800"/>
          <p14:tracePt t="8684" x="400050" y="2971800"/>
          <p14:tracePt t="8695" x="422275" y="2949575"/>
          <p14:tracePt t="8700" x="446088" y="2936875"/>
          <p14:tracePt t="8708" x="474663" y="2914650"/>
          <p14:tracePt t="8716" x="565150" y="2846388"/>
          <p14:tracePt t="8729" x="635000" y="2771775"/>
          <p14:tracePt t="8733" x="731838" y="2692400"/>
          <p14:tracePt t="8740" x="828675" y="2606675"/>
          <p14:tracePt t="8747" x="874713" y="2549525"/>
          <p14:tracePt t="8761" x="942975" y="2468563"/>
          <p14:tracePt t="8766" x="1000125" y="2382838"/>
          <p14:tracePt t="8773" x="1063625" y="2314575"/>
          <p14:tracePt t="8779" x="1108075" y="2251075"/>
          <p14:tracePt t="8796" x="1165225" y="2136775"/>
          <p14:tracePt t="8806" x="1177925" y="2114550"/>
          <p14:tracePt t="8811" x="1193800" y="2063750"/>
          <p14:tracePt t="8819" x="1206500" y="2028825"/>
          <p14:tracePt t="8832" x="1217613" y="1993900"/>
          <p14:tracePt t="8840" x="1228725" y="1971675"/>
          <p14:tracePt t="8845" x="1228725" y="1936750"/>
          <p14:tracePt t="8851" x="1239838" y="1925638"/>
          <p14:tracePt t="8876" x="1239838" y="1903413"/>
          <p14:tracePt t="8877" x="1239838" y="1863725"/>
          <p14:tracePt t="8882" x="1239838" y="1851025"/>
          <p14:tracePt t="8891" x="1239838" y="1828800"/>
          <p14:tracePt t="8898" x="1239838" y="1817688"/>
          <p14:tracePt t="8914" x="1239838" y="1806575"/>
          <p14:tracePt t="8916" x="1239838" y="1793875"/>
          <p14:tracePt t="8929" x="1239838" y="1782763"/>
          <p14:tracePt t="8949" x="1239838" y="1771650"/>
          <p14:tracePt t="8959" x="1239838" y="1760538"/>
          <p14:tracePt t="8964" x="1250950" y="1760538"/>
          <p14:tracePt t="8979" x="1263650" y="1760538"/>
          <p14:tracePt t="8981" x="1285875" y="1760538"/>
          <p14:tracePt t="8990" x="1296988" y="1760538"/>
          <p14:tracePt t="8995" x="1331913" y="1749425"/>
          <p14:tracePt t="9001" x="1354138" y="1749425"/>
          <p14:tracePt t="9013" x="1406525" y="1749425"/>
          <p14:tracePt t="9019" x="1439863" y="1749425"/>
          <p14:tracePt t="9026" x="1463675" y="1749425"/>
          <p14:tracePt t="9033" x="1520825" y="1749425"/>
          <p14:tracePt t="9049" x="1543050" y="1749425"/>
          <p14:tracePt t="9052" x="1606550" y="1760538"/>
          <p14:tracePt t="9060" x="1617663" y="1771650"/>
          <p14:tracePt t="9064" x="1663700" y="1793875"/>
          <p14:tracePt t="9079" x="1674813" y="1806575"/>
          <p14:tracePt t="9081" x="1708150" y="1839913"/>
          <p14:tracePt t="9090" x="1720850" y="1874838"/>
          <p14:tracePt t="9096" x="1731963" y="1885950"/>
          <p14:tracePt t="9112" x="1749425" y="1925638"/>
          <p14:tracePt t="9114" x="1760538" y="1949450"/>
          <p14:tracePt t="9125" x="1760538" y="1982788"/>
          <p14:tracePt t="9131" x="1760538" y="2006600"/>
          <p14:tracePt t="9144" x="1760538" y="2028825"/>
          <p14:tracePt t="9151" x="1760538" y="2063750"/>
          <p14:tracePt t="9152" x="1760538" y="2103438"/>
          <p14:tracePt t="9159" x="1731963" y="2125663"/>
          <p14:tracePt t="9167" x="1708150" y="2149475"/>
          <p14:tracePt t="9180" x="1663700" y="2171700"/>
          <p14:tracePt t="9192" x="1628775" y="2193925"/>
          <p14:tracePt t="9196" x="1617663" y="2206625"/>
          <p14:tracePt t="9207" x="1571625" y="2228850"/>
          <p14:tracePt t="9208" x="1531938" y="2251075"/>
          <p14:tracePt t="9218" x="1474788" y="2279650"/>
          <p14:tracePt t="9226" x="1463675" y="2279650"/>
          <p14:tracePt t="9246" x="1406525" y="2279650"/>
          <p14:tracePt t="9247" x="1365250" y="2292350"/>
          <p14:tracePt t="9248" x="1320800" y="2292350"/>
          <p14:tracePt t="9256" x="1285875" y="2292350"/>
          <p14:tracePt t="9262" x="1239838" y="2292350"/>
          <p14:tracePt t="9279" x="1143000" y="2292350"/>
          <p14:tracePt t="9289" x="1096963" y="2292350"/>
          <p14:tracePt t="9294" x="1074738" y="2292350"/>
          <p14:tracePt t="9301" x="1028700" y="2292350"/>
          <p14:tracePt t="9312" x="989013" y="2292350"/>
          <p14:tracePt t="9318" x="954088" y="2279650"/>
          <p14:tracePt t="9325" x="931863" y="2268538"/>
          <p14:tracePt t="9333" x="908050" y="2251075"/>
          <p14:tracePt t="9345" x="885825" y="2239963"/>
          <p14:tracePt t="9349" x="863600" y="2228850"/>
          <p14:tracePt t="9357" x="839788" y="2206625"/>
          <p14:tracePt t="9365" x="828675" y="2182813"/>
          <p14:tracePt t="9379" x="811213" y="2160588"/>
          <p14:tracePt t="9383" x="788988" y="2149475"/>
          <p14:tracePt t="9390" x="777875" y="2125663"/>
          <p14:tracePt t="9397" x="765175" y="2103438"/>
          <p14:tracePt t="9412" x="765175" y="2079625"/>
          <p14:tracePt t="9413" x="742950" y="2063750"/>
          <p14:tracePt t="9424" x="742950" y="2039938"/>
          <p14:tracePt t="9428" x="731838" y="2017713"/>
          <p14:tracePt t="9444" x="708025" y="1993900"/>
          <p14:tracePt t="9446" x="696913" y="1982788"/>
          <p14:tracePt t="9454" x="685800" y="1960563"/>
          <p14:tracePt t="9460" x="685800" y="1949450"/>
          <p14:tracePt t="9468" x="674688" y="1925638"/>
          <p14:tracePt t="9483" x="663575" y="1914525"/>
          <p14:tracePt t="9489" x="663575" y="1885950"/>
          <p14:tracePt t="9493" x="663575" y="1863725"/>
          <p14:tracePt t="9500" x="663575" y="1839913"/>
          <p14:tracePt t="9514" x="674688" y="1806575"/>
          <p14:tracePt t="9523" x="708025" y="1771650"/>
          <p14:tracePt t="9524" x="788988" y="1708150"/>
          <p14:tracePt t="9534" x="839788" y="1674813"/>
          <p14:tracePt t="9547" x="977900" y="1593850"/>
          <p14:tracePt t="9557" x="1017588" y="1582738"/>
          <p14:tracePt t="9564" x="1063625" y="1560513"/>
          <p14:tracePt t="9582" x="1154113" y="1508125"/>
          <p14:tracePt t="9592" x="1193800" y="1497013"/>
          <p14:tracePt t="9597" x="1217613" y="1485900"/>
          <p14:tracePt t="9614" x="1250950" y="1474788"/>
          <p14:tracePt t="9615" x="1263650" y="1474788"/>
          <p14:tracePt t="9625" x="1285875" y="1463675"/>
          <p14:tracePt t="9630" x="1308100" y="1463675"/>
          <p14:tracePt t="9635" x="1331913" y="1463675"/>
          <p14:tracePt t="9649" x="1365250" y="1463675"/>
          <p14:tracePt t="9656" x="1393825" y="1463675"/>
          <p14:tracePt t="9660" x="1417638" y="1463675"/>
          <p14:tracePt t="9667" x="1439863" y="1463675"/>
          <p14:tracePt t="9682" x="1485900" y="1474788"/>
          <p14:tracePt t="9683" x="1508125" y="1485900"/>
          <p14:tracePt t="9692" x="1543050" y="1497013"/>
          <p14:tracePt t="9698" x="1571625" y="1508125"/>
          <p14:tracePt t="9715" x="1651000" y="1549400"/>
          <p14:tracePt t="9724" x="1685925" y="1571625"/>
          <p14:tracePt t="9730" x="1720850" y="1593850"/>
          <p14:tracePt t="9752" x="1782763" y="1628775"/>
          <p14:tracePt t="9763" x="1817688" y="1651000"/>
          <p14:tracePt t="9764" x="1839913" y="1674813"/>
          <p14:tracePt t="9774" x="1863725" y="1697038"/>
          <p14:tracePt t="9779" x="1885950" y="1725613"/>
          <p14:tracePt t="9785" x="1885950" y="1749425"/>
          <p14:tracePt t="9797" x="1908175" y="1782763"/>
          <p14:tracePt t="9807" x="1908175" y="1817688"/>
          <p14:tracePt t="9809" x="1908175" y="1839913"/>
          <p14:tracePt t="9817" x="1908175" y="1874838"/>
          <p14:tracePt t="9832" x="1874838" y="1925638"/>
          <p14:tracePt t="9834" x="1839913" y="1971675"/>
          <p14:tracePt t="9841" x="1806575" y="2006600"/>
          <p14:tracePt t="9849" x="1760538" y="2051050"/>
          <p14:tracePt t="9865" x="1697038" y="2103438"/>
          <p14:tracePt t="9874" x="1663700" y="2125663"/>
          <p14:tracePt t="9880" x="1628775" y="2149475"/>
          <p14:tracePt t="9897" x="1593850" y="2171700"/>
          <p14:tracePt t="9898" x="1531938" y="2193925"/>
          <p14:tracePt t="9907" x="1497013" y="2217738"/>
          <p14:tracePt t="9912" x="1450975" y="2228850"/>
          <p14:tracePt t="9930" x="1417638" y="2239963"/>
          <p14:tracePt t="9931" x="1354138" y="2251075"/>
          <p14:tracePt t="9940" x="1296988" y="2268538"/>
          <p14:tracePt t="9945" x="1250950" y="2279650"/>
          <p14:tracePt t="9951" x="1206500" y="2292350"/>
          <p14:tracePt t="9974" x="1108075" y="2303463"/>
          <p14:tracePt t="9975" x="1074738" y="2303463"/>
          <p14:tracePt t="9982" x="1017588" y="2303463"/>
          <p14:tracePt t="9996" x="977900" y="2303463"/>
          <p14:tracePt t="10001" x="931863" y="2303463"/>
          <p14:tracePt t="10007" x="885825" y="2303463"/>
          <p14:tracePt t="10025" x="839788" y="2303463"/>
          <p14:tracePt t="10027" x="811213" y="2303463"/>
          <p14:tracePt t="10031" x="777875" y="2292350"/>
          <p14:tracePt t="10046" x="696913" y="2251075"/>
          <p14:tracePt t="10057" x="685800" y="2251075"/>
          <p14:tracePt t="10062" x="663575" y="2228850"/>
          <p14:tracePt t="10079" x="635000" y="2217738"/>
          <p14:tracePt t="10081" x="600075" y="2182813"/>
          <p14:tracePt t="10089" x="588963" y="2171700"/>
          <p14:tracePt t="10094" x="565150" y="2136775"/>
          <p14:tracePt t="10102" x="554038" y="2114550"/>
          <p14:tracePt t="10114" x="554038" y="2079625"/>
          <p14:tracePt t="10117" x="542925" y="2039938"/>
          <p14:tracePt t="10125" x="542925" y="2006600"/>
          <p14:tracePt t="10133" x="542925" y="1971675"/>
          <p14:tracePt t="10146" x="542925" y="1936750"/>
          <p14:tracePt t="10150" x="542925" y="1903413"/>
          <p14:tracePt t="10157" x="565150" y="1851025"/>
          <p14:tracePt t="10165" x="588963" y="1817688"/>
          <p14:tracePt t="10179" x="622300" y="1771650"/>
          <p14:tracePt t="10183" x="663575" y="1736725"/>
          <p14:tracePt t="10190" x="708025" y="1685925"/>
          <p14:tracePt t="10197" x="754063" y="1639888"/>
          <p14:tracePt t="10213" x="863600" y="1560513"/>
          <p14:tracePt t="10223" x="908050" y="1520825"/>
          <p14:tracePt t="10228" x="954088" y="1497013"/>
          <p14:tracePt t="10244" x="1017588" y="1463675"/>
          <p14:tracePt t="10246" x="1050925" y="1450975"/>
          <p14:tracePt t="10252" x="1096963" y="1428750"/>
          <p14:tracePt t="10260" x="1143000" y="1417638"/>
          <p14:tracePt t="10268" x="1193800" y="1406525"/>
          <p14:tracePt t="10279" x="1228725" y="1393825"/>
          <p14:tracePt t="10286" x="1250950" y="1393825"/>
          <p14:tracePt t="10292" x="1285875" y="1382713"/>
          <p14:tracePt t="10299" x="1320800" y="1382713"/>
          <p14:tracePt t="10312" x="1354138" y="1382713"/>
          <p14:tracePt t="10317" x="1382713" y="1382713"/>
          <p14:tracePt t="10324" x="1428750" y="1382713"/>
          <p14:tracePt t="10331" x="1439863" y="1382713"/>
          <p14:tracePt t="10346" x="1474788" y="1406525"/>
          <p14:tracePt t="10347" x="1497013" y="1428750"/>
          <p14:tracePt t="10357" x="1520825" y="1450975"/>
          <p14:tracePt t="10363" x="1543050" y="1485900"/>
          <p14:tracePt t="10379" x="1571625" y="1520825"/>
          <p14:tracePt t="10380" x="1593850" y="1560513"/>
          <p14:tracePt t="10390" x="1606550" y="1593850"/>
          <p14:tracePt t="10395" x="1628775" y="1628775"/>
          <p14:tracePt t="10411" x="1639888" y="1685925"/>
          <p14:tracePt t="10415" x="1639888" y="1725613"/>
          <p14:tracePt t="10419" x="1651000" y="1782763"/>
          <p14:tracePt t="10426" x="1651000" y="1839913"/>
          <p14:tracePt t="10434" x="1651000" y="1914525"/>
          <p14:tracePt t="10446" x="1639888" y="1971675"/>
          <p14:tracePt t="10451" x="1617663" y="2039938"/>
          <p14:tracePt t="10458" x="1593850" y="2103438"/>
          <p14:tracePt t="10466" x="1571625" y="2171700"/>
          <p14:tracePt t="10480" x="1531938" y="2251075"/>
          <p14:tracePt t="10483" x="1497013" y="2325688"/>
          <p14:tracePt t="10490" x="1450975" y="2393950"/>
          <p14:tracePt t="10497" x="1406525" y="2479675"/>
          <p14:tracePt t="10513" x="1343025" y="2536825"/>
          <p14:tracePt t="10514" x="1296988" y="2606675"/>
          <p14:tracePt t="10523" x="1239838" y="2668588"/>
          <p14:tracePt t="10529" x="1165225" y="2725738"/>
          <p14:tracePt t="10546" x="1074738" y="2800350"/>
          <p14:tracePt t="10563" x="977900" y="2846388"/>
          <p14:tracePt t="10569" x="942975" y="2857500"/>
          <p14:tracePt t="10577" x="920750" y="2868613"/>
          <p14:tracePt t="10585" x="863600" y="2879725"/>
          <p14:tracePt t="10597" x="839788" y="2879725"/>
          <p14:tracePt t="10602" x="800100" y="2879725"/>
          <p14:tracePt t="10608" x="765175" y="2879725"/>
          <p14:tracePt t="10616" x="742950" y="2879725"/>
          <p14:tracePt t="10631" x="720725" y="2879725"/>
          <p14:tracePt t="10632" x="696913" y="2879725"/>
          <p14:tracePt t="10641" x="674688" y="2868613"/>
          <p14:tracePt t="10649" x="663575" y="2857500"/>
          <p14:tracePt t="10664" x="635000" y="2846388"/>
          <p14:tracePt t="10665" x="622300" y="2822575"/>
          <p14:tracePt t="10674" x="588963" y="2800350"/>
          <p14:tracePt t="10680" x="588963" y="2782888"/>
          <p14:tracePt t="10697" x="542925" y="2725738"/>
          <p14:tracePt t="10707" x="531813" y="2714625"/>
          <p14:tracePt t="10713" x="520700" y="2679700"/>
          <p14:tracePt t="10729" x="508000" y="2657475"/>
          <p14:tracePt t="10731" x="496888" y="2635250"/>
          <p14:tracePt t="10736" x="474663" y="2571750"/>
          <p14:tracePt t="10743" x="474663" y="2560638"/>
          <p14:tracePt t="10751" x="463550" y="2514600"/>
          <p14:tracePt t="10764" x="446088" y="2479675"/>
          <p14:tracePt t="10768" x="446088" y="2446338"/>
          <p14:tracePt t="10775" x="446088" y="2393950"/>
          <p14:tracePt t="10782" x="446088" y="2360613"/>
          <p14:tracePt t="10796" x="446088" y="2314575"/>
          <p14:tracePt t="10799" x="446088" y="2251075"/>
          <p14:tracePt t="10807" x="463550" y="2206625"/>
          <p14:tracePt t="10826" x="485775" y="2136775"/>
          <p14:tracePt t="10828" x="520700" y="2079625"/>
          <p14:tracePt t="10833" x="554038" y="2006600"/>
          <p14:tracePt t="10861" x="600075" y="1936750"/>
          <p14:tracePt t="10862" x="650875" y="1863725"/>
          <p14:tracePt t="10874" x="674688" y="1839913"/>
          <p14:tracePt t="10880" x="696913" y="1817688"/>
          <p14:tracePt t="10885" x="708025" y="1806575"/>
          <p14:tracePt t="10899" x="731838" y="1793875"/>
          <p14:tracePt t="11423" x="765175" y="1793875"/>
          <p14:tracePt t="11432" x="800100" y="1793875"/>
          <p14:tracePt t="11445" x="839788" y="1793875"/>
          <p14:tracePt t="11448" x="874713" y="1793875"/>
          <p14:tracePt t="11456" x="931863" y="1793875"/>
          <p14:tracePt t="11463" x="965200" y="1793875"/>
          <p14:tracePt t="11478" x="1000125" y="1793875"/>
          <p14:tracePt t="11479" x="1039813" y="1793875"/>
          <p14:tracePt t="11488" x="1074738" y="1806575"/>
          <p14:tracePt t="11494" x="1108075" y="1806575"/>
          <p14:tracePt t="11510" x="1143000" y="1817688"/>
          <p14:tracePt t="11513" x="1165225" y="1828800"/>
          <p14:tracePt t="11518" x="1193800" y="1839913"/>
          <p14:tracePt t="11526" x="1217613" y="1863725"/>
          <p14:tracePt t="11534" x="1228725" y="1885950"/>
          <p14:tracePt t="11545" x="1250950" y="1914525"/>
          <p14:tracePt t="11550" x="1250950" y="1949450"/>
          <p14:tracePt t="11558" x="1250950" y="1982788"/>
          <p14:tracePt t="11566" x="1250950" y="2017713"/>
          <p14:tracePt t="11578" x="1250950" y="2063750"/>
          <p14:tracePt t="11582" x="1250950" y="2125663"/>
          <p14:tracePt t="11591" x="1239838" y="2182813"/>
          <p14:tracePt t="11597" x="1206500" y="2239963"/>
          <p14:tracePt t="11612" x="1177925" y="2303463"/>
          <p14:tracePt t="11615" x="1143000" y="2349500"/>
          <p14:tracePt t="11631" x="1074738" y="2457450"/>
          <p14:tracePt t="11640" x="1017588" y="2503488"/>
          <p14:tracePt t="11645" x="965200" y="2549525"/>
          <p14:tracePt t="11661" x="908050" y="2593975"/>
          <p14:tracePt t="11663" x="863600" y="2635250"/>
          <p14:tracePt t="11669" x="800100" y="2668588"/>
          <p14:tracePt t="11676" x="742950" y="2703513"/>
          <p14:tracePt t="11685" x="685800" y="2725738"/>
          <p14:tracePt t="11695" x="622300" y="2749550"/>
          <p14:tracePt t="11700" x="577850" y="2749550"/>
          <p14:tracePt t="11708" x="520700" y="2760663"/>
          <p14:tracePt t="11716" x="474663" y="2760663"/>
          <p14:tracePt t="11729" x="434975" y="2760663"/>
          <p14:tracePt t="11733" x="400050" y="2749550"/>
          <p14:tracePt t="11741" x="388938" y="2736850"/>
          <p14:tracePt t="11748" x="331788" y="2703513"/>
          <p14:tracePt t="11761" x="320675" y="2679700"/>
          <p14:tracePt t="11765" x="296863" y="2657475"/>
          <p14:tracePt t="11774" x="268288" y="2606675"/>
          <p14:tracePt t="11780" x="257175" y="2571750"/>
          <p14:tracePt t="11795" x="246063" y="2525713"/>
          <p14:tracePt t="11796" x="246063" y="2492375"/>
          <p14:tracePt t="11805" x="246063" y="2446338"/>
          <p14:tracePt t="11811" x="246063" y="2382838"/>
          <p14:tracePt t="11828" x="246063" y="2325688"/>
          <p14:tracePt t="11829" x="246063" y="2279650"/>
          <p14:tracePt t="11835" x="268288" y="2217738"/>
          <p14:tracePt t="11843" x="285750" y="2171700"/>
          <p14:tracePt t="11851" x="320675" y="2125663"/>
          <p14:tracePt t="11862" x="342900" y="2079625"/>
          <p14:tracePt t="11867" x="365125" y="2028825"/>
          <p14:tracePt t="11874" x="411163" y="1982788"/>
          <p14:tracePt t="11883" x="446088" y="1949450"/>
          <p14:tracePt t="11897" x="496888" y="1914525"/>
          <p14:tracePt t="11911" x="542925" y="1874838"/>
          <p14:tracePt t="11912" x="588963" y="1851025"/>
          <p14:tracePt t="11916" x="635000" y="1828800"/>
          <p14:tracePt t="11923" x="696913" y="1817688"/>
          <p14:tracePt t="11930" x="765175" y="1806575"/>
          <p14:tracePt t="11945" x="839788" y="1806575"/>
          <p14:tracePt t="11946" x="908050" y="1806575"/>
          <p14:tracePt t="11955" x="989013" y="1806575"/>
          <p14:tracePt t="11962" x="1063625" y="1806575"/>
          <p14:tracePt t="11977" x="1143000" y="1839913"/>
          <p14:tracePt t="11979" x="1217613" y="1885950"/>
          <p14:tracePt t="11985" x="1274763" y="1936750"/>
          <p14:tracePt t="11993" x="1343025" y="1993900"/>
          <p14:tracePt t="12001" x="1382713" y="2039938"/>
          <p14:tracePt t="12012" x="1406525" y="2103438"/>
          <p14:tracePt t="12017" x="1417638" y="2171700"/>
          <p14:tracePt t="12025" x="1417638" y="2292350"/>
          <p14:tracePt t="12033" x="1417638" y="2371725"/>
          <p14:tracePt t="12044" x="1365250" y="2457450"/>
          <p14:tracePt t="12049" x="1274763" y="2560638"/>
          <p14:tracePt t="12058" x="1154113" y="2692400"/>
          <p14:tracePt t="12065" x="1017588" y="2800350"/>
          <p14:tracePt t="12078" x="954088" y="2857500"/>
          <p14:tracePt t="12081" x="828675" y="2949575"/>
          <p14:tracePt t="12091" x="708025" y="3022600"/>
          <p14:tracePt t="12096" x="600075" y="3092450"/>
          <p14:tracePt t="12111" x="496888" y="3125788"/>
          <p14:tracePt t="12112" x="400050" y="3149600"/>
          <p14:tracePt t="12122" x="320675" y="3165475"/>
          <p14:tracePt t="12128" x="234950" y="3165475"/>
          <p14:tracePt t="12144" x="177800" y="3165475"/>
          <p14:tracePt t="12162" x="79375" y="3103563"/>
          <p14:tracePt t="12171" x="57150" y="3057525"/>
          <p14:tracePt t="12174" x="34925" y="3011488"/>
          <p14:tracePt t="12178" x="22225" y="2949575"/>
          <p14:tracePt t="12184" x="22225" y="2892425"/>
          <p14:tracePt t="12199" x="22225" y="2835275"/>
          <p14:tracePt t="12200" x="22225" y="2782888"/>
          <p14:tracePt t="12208" x="57150" y="2736850"/>
          <p14:tracePt t="12215" x="96838" y="2703513"/>
          <p14:tracePt t="20818" x="107950" y="2703513"/>
          <p14:tracePt t="20824" x="142875" y="2703513"/>
          <p14:tracePt t="20832" x="165100" y="2703513"/>
          <p14:tracePt t="20844" x="188913" y="2703513"/>
          <p14:tracePt t="20849" x="211138" y="2703513"/>
          <p14:tracePt t="20857" x="234950" y="2703513"/>
          <p14:tracePt t="20865" x="257175" y="2714625"/>
          <p14:tracePt t="20877" x="285750" y="2714625"/>
          <p14:tracePt t="20882" x="296863" y="2714625"/>
          <p14:tracePt t="20889" x="307975" y="2725738"/>
          <p14:tracePt t="20898" x="320675" y="2725738"/>
          <p14:tracePt t="20915" x="331788" y="2725738"/>
          <p14:tracePt t="20934" x="331788" y="2736850"/>
          <p14:tracePt t="20944" x="342900" y="2736850"/>
          <p14:tracePt t="20998" x="354013" y="2725738"/>
          <p14:tracePt t="21010" x="354013" y="2703513"/>
          <p14:tracePt t="21015" x="354013" y="2692400"/>
          <p14:tracePt t="21022" x="365125" y="2679700"/>
          <p14:tracePt t="21030" x="365125" y="2657475"/>
          <p14:tracePt t="21045" x="377825" y="2646363"/>
          <p14:tracePt t="21046" x="377825" y="2635250"/>
          <p14:tracePt t="21055" x="388938" y="2622550"/>
          <p14:tracePt t="21076" x="400050" y="2606675"/>
          <p14:tracePt t="21078" x="411163" y="2582863"/>
          <p14:tracePt t="21085" x="434975" y="2571750"/>
          <p14:tracePt t="21093" x="474663" y="2549525"/>
          <p14:tracePt t="21101" x="520700" y="2525713"/>
          <p14:tracePt t="21113" x="565150" y="2492375"/>
          <p14:tracePt t="21125" x="611188" y="2457450"/>
          <p14:tracePt t="21126" x="674688" y="2406650"/>
          <p14:tracePt t="21133" x="731838" y="2349500"/>
          <p14:tracePt t="21140" x="788988" y="2303463"/>
          <p14:tracePt t="21149" x="863600" y="2228850"/>
          <p14:tracePt t="21161" x="920750" y="2171700"/>
          <p14:tracePt t="21166" x="977900" y="2114550"/>
          <p14:tracePt t="21172" x="1028700" y="2051050"/>
          <p14:tracePt t="21180" x="1074738" y="1993900"/>
          <p14:tracePt t="21409" x="1120775" y="1993900"/>
          <p14:tracePt t="21417" x="1177925" y="1993900"/>
          <p14:tracePt t="21425" x="1250950" y="1993900"/>
          <p14:tracePt t="21433" x="1343025" y="1993900"/>
          <p14:tracePt t="21443" x="1617663" y="2017713"/>
          <p14:tracePt t="21449" x="1839913" y="2039938"/>
          <p14:tracePt t="21457" x="2114550" y="2079625"/>
          <p14:tracePt t="21466" x="2382838" y="2103438"/>
          <p14:tracePt t="21477" x="2514600" y="2114550"/>
          <p14:tracePt t="21482" x="2749550" y="2114550"/>
          <p14:tracePt t="21489" x="2971800" y="2114550"/>
          <p14:tracePt t="21496" x="3160713" y="2114550"/>
          <p14:tracePt t="21510" x="3235325" y="2103438"/>
          <p14:tracePt t="21516" x="3371850" y="2063750"/>
          <p14:tracePt t="21532" x="3589338" y="2006600"/>
          <p14:tracePt t="21539" x="3668713" y="1971675"/>
          <p14:tracePt t="21549" x="3692525" y="1960563"/>
          <p14:tracePt t="21790" x="3679825" y="1960563"/>
          <p14:tracePt t="21799" x="3657600" y="1949450"/>
          <p14:tracePt t="21805" x="3611563" y="1936750"/>
          <p14:tracePt t="21813" x="3560763" y="1925638"/>
          <p14:tracePt t="21827" x="3514725" y="1914525"/>
          <p14:tracePt t="21832" x="3446463" y="1914525"/>
          <p14:tracePt t="21839" x="3360738" y="1903413"/>
          <p14:tracePt t="21845" x="3279775" y="1903413"/>
          <p14:tracePt t="21860" x="3194050" y="1885950"/>
          <p14:tracePt t="21863" x="3103563" y="1874838"/>
          <p14:tracePt t="21871" x="3022600" y="1863725"/>
          <p14:tracePt t="21876" x="2949575" y="1851025"/>
          <p14:tracePt t="21885" x="2925763" y="1839913"/>
          <p14:tracePt t="21894" x="2879725" y="1817688"/>
          <p14:tracePt t="21900" x="2828925" y="1806575"/>
          <p14:tracePt t="21908" x="2794000" y="1793875"/>
          <p14:tracePt t="21916" x="2771775" y="1782763"/>
          <p14:tracePt t="21927" x="2749550" y="1771650"/>
          <p14:tracePt t="21933" x="2725738" y="1771650"/>
          <p14:tracePt t="21940" x="2714625" y="1771650"/>
          <p14:tracePt t="21949" x="2703513" y="1771650"/>
          <p14:tracePt t="21961" x="2679700" y="1771650"/>
          <p14:tracePt t="21966" x="2668588" y="1771650"/>
          <p14:tracePt t="21972" x="2657475" y="1771650"/>
          <p14:tracePt t="21983" x="2640013" y="1771650"/>
          <p14:tracePt t="21995" x="2628900" y="1771650"/>
          <p14:tracePt t="22161" x="2617788" y="1782763"/>
          <p14:tracePt t="22171" x="2606675" y="1806575"/>
          <p14:tracePt t="22177" x="2593975" y="1817688"/>
          <p14:tracePt t="22186" x="2582863" y="1828800"/>
          <p14:tracePt t="22195" x="2571750" y="1839913"/>
          <p14:tracePt t="22201" x="2560638" y="1851025"/>
          <p14:tracePt t="22209" x="2536825" y="1874838"/>
          <p14:tracePt t="22217" x="2514600" y="1885950"/>
          <p14:tracePt t="22227" x="2492375" y="1914525"/>
          <p14:tracePt t="22233" x="2451100" y="1949450"/>
          <p14:tracePt t="22241" x="2439988" y="1960563"/>
          <p14:tracePt t="22250" x="2417763" y="1982788"/>
          <p14:tracePt t="22261" x="2406650" y="2006600"/>
          <p14:tracePt t="22266" x="2382838" y="2017713"/>
          <p14:tracePt t="22273" x="2371725" y="2039938"/>
          <p14:tracePt t="22280" x="2360613" y="2051050"/>
          <p14:tracePt t="22294" x="2349500" y="2051050"/>
          <p14:tracePt t="22297" x="2336800" y="2063750"/>
          <p14:tracePt t="22305" x="2325688" y="2092325"/>
          <p14:tracePt t="22327" x="2303463" y="2103438"/>
          <p14:tracePt t="22330" x="2292350" y="2114550"/>
          <p14:tracePt t="22342" x="2263775" y="2125663"/>
          <p14:tracePt t="22346" x="2251075" y="2125663"/>
          <p14:tracePt t="22352" x="2228850" y="2136775"/>
          <p14:tracePt t="22360" x="2206625" y="2136775"/>
          <p14:tracePt t="22367" x="2193925" y="2149475"/>
          <p14:tracePt t="22377" x="2160588" y="2149475"/>
          <p14:tracePt t="22383" x="2149475" y="2160588"/>
          <p14:tracePt t="22391" x="2125663" y="2160588"/>
          <p14:tracePt t="22400" x="2097088" y="2171700"/>
          <p14:tracePt t="22411" x="2074863" y="2171700"/>
          <p14:tracePt t="22417" x="2051050" y="2171700"/>
          <p14:tracePt t="22423" x="2028825" y="2171700"/>
          <p14:tracePt t="22433" x="2017713" y="2171700"/>
          <p14:tracePt t="22444" x="2006600" y="2171700"/>
          <p14:tracePt t="22450" x="1982788" y="2171700"/>
          <p14:tracePt t="22456" x="1971675" y="2171700"/>
          <p14:tracePt t="22467" x="1960563" y="2160588"/>
          <p14:tracePt t="22477" x="1949450" y="2149475"/>
          <p14:tracePt t="22483" x="1936750" y="2136775"/>
          <p14:tracePt t="22488" x="1936750" y="2125663"/>
          <p14:tracePt t="22500" x="1925638" y="2114550"/>
          <p14:tracePt t="22511" x="1908175" y="2079625"/>
          <p14:tracePt t="22518" x="1897063" y="2051050"/>
          <p14:tracePt t="22526" x="1897063" y="2017713"/>
          <p14:tracePt t="22535" x="1897063" y="2006600"/>
          <p14:tracePt t="22543" x="1897063" y="1971675"/>
          <p14:tracePt t="22550" x="1897063" y="1949450"/>
          <p14:tracePt t="22557" x="1897063" y="1925638"/>
          <p14:tracePt t="22567" x="1897063" y="1903413"/>
          <p14:tracePt t="22577" x="1897063" y="1874838"/>
          <p14:tracePt t="22584" x="1897063" y="1863725"/>
          <p14:tracePt t="22599" x="1885950" y="1839913"/>
          <p14:tracePt t="22606" x="1885950" y="1817688"/>
          <p14:tracePt t="22627" x="1874838" y="1793875"/>
          <p14:tracePt t="22631" x="1874838" y="1782763"/>
          <p14:tracePt t="22639" x="1863725" y="1771650"/>
          <p14:tracePt t="22645" x="1863725" y="1749425"/>
          <p14:tracePt t="22659" x="1863725" y="1736725"/>
          <p14:tracePt t="22662" x="1851025" y="1708150"/>
          <p14:tracePt t="22668" x="1851025" y="1685925"/>
          <p14:tracePt t="22676" x="1851025" y="1674813"/>
          <p14:tracePt t="22685" x="1851025" y="1651000"/>
          <p14:tracePt t="22694" x="1851025" y="1617663"/>
          <p14:tracePt t="22701" x="1863725" y="1593850"/>
          <p14:tracePt t="22708" x="1874838" y="1571625"/>
          <p14:tracePt t="22717" x="1897063" y="1549400"/>
          <p14:tracePt t="22728" x="1925638" y="1520825"/>
          <p14:tracePt t="22734" x="1960563" y="1497013"/>
          <p14:tracePt t="22740" x="1993900" y="1485900"/>
          <p14:tracePt t="22750" x="2028825" y="1474788"/>
          <p14:tracePt t="22760" x="2063750" y="1463675"/>
          <p14:tracePt t="22767" x="2097088" y="1463675"/>
          <p14:tracePt t="22772" x="2149475" y="1450975"/>
          <p14:tracePt t="22783" x="2193925" y="1439863"/>
          <p14:tracePt t="22794" x="2217738" y="1439863"/>
          <p14:tracePt t="22795" x="2274888" y="1428750"/>
          <p14:tracePt t="22804" x="2292350" y="1428750"/>
          <p14:tracePt t="22811" x="2325688" y="1428750"/>
          <p14:tracePt t="22819" x="2360613" y="1428750"/>
          <p14:tracePt t="22828" x="2393950" y="1428750"/>
          <p14:tracePt t="22835" x="2439988" y="1428750"/>
          <p14:tracePt t="22843" x="2463800" y="1428750"/>
          <p14:tracePt t="22851" x="2492375" y="1428750"/>
          <p14:tracePt t="22862" x="2525713" y="1428750"/>
          <p14:tracePt t="22873" x="2549525" y="1439863"/>
          <p14:tracePt t="22883" x="2571750" y="1450975"/>
          <p14:tracePt t="22884" x="2593975" y="1463675"/>
          <p14:tracePt t="22895" x="2617788" y="1485900"/>
          <p14:tracePt t="22901" x="2628900" y="1497013"/>
          <p14:tracePt t="22906" x="2657475" y="1520825"/>
          <p14:tracePt t="22917" x="2668588" y="1549400"/>
          <p14:tracePt t="22928" x="2692400" y="1582738"/>
          <p14:tracePt t="22934" x="2703513" y="1606550"/>
          <p14:tracePt t="22939" x="2714625" y="1628775"/>
          <p14:tracePt t="22950" x="2714625" y="1651000"/>
          <p14:tracePt t="22960" x="2714625" y="1674813"/>
          <p14:tracePt t="22966" x="2725738" y="1708150"/>
          <p14:tracePt t="22972" x="2725738" y="1736725"/>
          <p14:tracePt t="22984" x="2725738" y="1760538"/>
          <p14:tracePt t="22993" x="2725738" y="1782763"/>
          <p14:tracePt t="22994" x="2725738" y="1793875"/>
          <p14:tracePt t="23001" x="2725738" y="1806575"/>
          <p14:tracePt t="23009" x="2725738" y="1828800"/>
          <p14:tracePt t="23027" x="2725738" y="1839913"/>
          <p14:tracePt t="23034" x="2714625" y="1851025"/>
          <p14:tracePt t="23040" x="2703513" y="1863725"/>
          <p14:tracePt t="23050" x="2692400" y="1874838"/>
          <p14:tracePt t="23061" x="2668588" y="1903413"/>
          <p14:tracePt t="23064" x="2640013" y="1914525"/>
          <p14:tracePt t="23072" x="2617788" y="1925638"/>
          <p14:tracePt t="23080" x="2582863" y="1925638"/>
          <p14:tracePt t="23093" x="2571750" y="1936750"/>
          <p14:tracePt t="23097" x="2536825" y="1936750"/>
          <p14:tracePt t="23105" x="2503488" y="1949450"/>
          <p14:tracePt t="23112" x="2479675" y="1949450"/>
          <p14:tracePt t="23128" x="2439988" y="1949450"/>
          <p14:tracePt t="23129" x="2428875" y="1960563"/>
          <p14:tracePt t="23136" x="2417763" y="1960563"/>
          <p14:tracePt t="23144" x="2393950" y="1960563"/>
          <p14:tracePt t="23152" x="2393950" y="1971675"/>
          <p14:tracePt t="23161" x="2382838" y="1971675"/>
          <p14:tracePt t="23199" x="2371725" y="1971675"/>
          <p14:tracePt t="23484" x="2371725" y="1960563"/>
          <p14:tracePt t="23508" x="2371725" y="1949450"/>
          <p14:tracePt t="23935" x="2371725" y="1936750"/>
          <p14:tracePt t="23943" x="2382838" y="1914525"/>
          <p14:tracePt t="23952" x="2406650" y="1874838"/>
          <p14:tracePt t="23962" x="2428875" y="1828800"/>
          <p14:tracePt t="23969" x="2463800" y="1782763"/>
          <p14:tracePt t="23975" x="2492375" y="1736725"/>
          <p14:tracePt t="23984" x="2525713" y="1697038"/>
          <p14:tracePt t="23994" x="2549525" y="1651000"/>
          <p14:tracePt t="23999" x="2560638" y="1639888"/>
          <p14:tracePt t="24007" x="2582863" y="1606550"/>
          <p14:tracePt t="24014" x="2606675" y="1582738"/>
          <p14:tracePt t="24027" x="2628900" y="1549400"/>
          <p14:tracePt t="24032" x="2657475" y="1520825"/>
          <p14:tracePt t="24039" x="2668588" y="1497013"/>
          <p14:tracePt t="24046" x="2679700" y="1485900"/>
          <p14:tracePt t="24060" x="2703513" y="1463675"/>
          <p14:tracePt t="24063" x="2703513" y="1450975"/>
          <p14:tracePt t="24072" x="2714625" y="1439863"/>
          <p14:tracePt t="24078" x="2725738" y="1428750"/>
          <p14:tracePt t="24093" x="2736850" y="1428750"/>
          <p14:tracePt t="24094" x="2749550" y="1417638"/>
          <p14:tracePt t="24102" x="2760663" y="1417638"/>
          <p14:tracePt t="24109" x="2782888" y="1417638"/>
          <p14:tracePt t="24118" x="2794000" y="1417638"/>
          <p14:tracePt t="24127" x="2806700" y="1406525"/>
          <p14:tracePt t="24135" x="2817813" y="1406525"/>
          <p14:tracePt t="24141" x="2846388" y="1406525"/>
          <p14:tracePt t="24149" x="2857500" y="1406525"/>
          <p14:tracePt t="24165" x="2868613" y="1393825"/>
          <p14:tracePt t="24173" x="2879725" y="1393825"/>
          <p14:tracePt t="24181" x="2892425" y="1393825"/>
          <p14:tracePt t="24197" x="2903538" y="1393825"/>
          <p14:tracePt t="24212" x="2914650" y="1393825"/>
          <p14:tracePt t="24237" x="2925763" y="1393825"/>
          <p14:tracePt t="24260" x="2936875" y="1393825"/>
          <p14:tracePt t="24268" x="2949575" y="1393825"/>
          <p14:tracePt t="24294" x="2960688" y="1393825"/>
          <p14:tracePt t="24307" x="2971800" y="1393825"/>
          <p14:tracePt t="24331" x="2982913" y="1393825"/>
          <p14:tracePt t="24363" x="2994025" y="1393825"/>
          <p14:tracePt t="24391" x="3006725" y="1393825"/>
          <p14:tracePt t="24395" x="3022600" y="1393825"/>
          <p14:tracePt t="24402" x="3022600" y="1406525"/>
          <p14:tracePt t="24410" x="3035300" y="1406525"/>
          <p14:tracePt t="24418" x="3035300" y="1417638"/>
          <p14:tracePt t="24427" x="3046413" y="1417638"/>
          <p14:tracePt t="24450" x="3057525" y="1428750"/>
          <p14:tracePt t="24466" x="3068638" y="1439863"/>
          <p14:tracePt t="24482" x="3079750" y="1450975"/>
          <p14:tracePt t="24497" x="3079750" y="1463675"/>
          <p14:tracePt t="24505" x="3092450" y="1474788"/>
          <p14:tracePt t="24527" x="3092450" y="1485900"/>
          <p14:tracePt t="24539" x="3103563" y="1497013"/>
          <p14:tracePt t="24545" x="3103563" y="1508125"/>
          <p14:tracePt t="24561" x="3114675" y="1508125"/>
          <p14:tracePt t="24568" x="3114675" y="1520825"/>
          <p14:tracePt t="24585" x="3114675" y="1536700"/>
          <p14:tracePt t="24616" x="3114675" y="1549400"/>
          <p14:tracePt t="24640" x="3114675" y="1560513"/>
          <p14:tracePt t="24648" x="3114675" y="1571625"/>
          <p14:tracePt t="24664" x="3114675" y="1582738"/>
          <p14:tracePt t="24672" x="3114675" y="1593850"/>
          <p14:tracePt t="24679" x="3103563" y="1606550"/>
          <p14:tracePt t="24695" x="3103563" y="1617663"/>
          <p14:tracePt t="24711" x="3092450" y="1628775"/>
          <p14:tracePt t="24732" x="3092450" y="1639888"/>
          <p14:tracePt t="24736" x="3092450" y="1651000"/>
          <p14:tracePt t="24745" x="3092450" y="1663700"/>
          <p14:tracePt t="24752" x="3092450" y="1674813"/>
          <p14:tracePt t="24759" x="3092450" y="1685925"/>
          <p14:tracePt t="24769" x="3092450" y="1697038"/>
          <p14:tracePt t="24778" x="3079750" y="1708150"/>
          <p14:tracePt t="24798" x="3079750" y="1725613"/>
          <p14:tracePt t="24830" x="3079750" y="1736725"/>
          <p14:tracePt t="24869" x="3079750" y="1749425"/>
          <p14:tracePt t="24885" x="3079750" y="1760538"/>
          <p14:tracePt t="24902" x="3079750" y="1771650"/>
          <p14:tracePt t="24910" x="3068638" y="1771650"/>
          <p14:tracePt t="24918" x="3068638" y="1782763"/>
          <p14:tracePt t="24948" x="3068638" y="1793875"/>
          <p14:tracePt t="24999" x="3057525" y="1793875"/>
          <p14:tracePt t="25012" x="3046413" y="1793875"/>
          <p14:tracePt t="25027" x="3035300" y="1793875"/>
          <p14:tracePt t="25036" x="3022600" y="1793875"/>
          <p14:tracePt t="25052" x="3006725" y="1793875"/>
          <p14:tracePt t="25062" x="2994025" y="1793875"/>
          <p14:tracePt t="25273" x="3035300" y="1793875"/>
          <p14:tracePt t="25281" x="3057525" y="1782763"/>
          <p14:tracePt t="25294" x="3092450" y="1760538"/>
          <p14:tracePt t="25299" x="3136900" y="1736725"/>
          <p14:tracePt t="25306" x="3211513" y="1708150"/>
          <p14:tracePt t="25313" x="3279775" y="1685925"/>
          <p14:tracePt t="25327" x="3349625" y="1663700"/>
          <p14:tracePt t="25330" x="3422650" y="1639888"/>
          <p14:tracePt t="25338" x="3479800" y="1628775"/>
          <p14:tracePt t="25344" x="3549650" y="1617663"/>
          <p14:tracePt t="25359" x="3622675" y="1617663"/>
          <p14:tracePt t="25362" x="3679825" y="1617663"/>
          <p14:tracePt t="25371" x="3736975" y="1606550"/>
          <p14:tracePt t="25377" x="3800475" y="1606550"/>
          <p14:tracePt t="25386" x="3868738" y="1606550"/>
          <p14:tracePt t="25395" x="3925888" y="1606550"/>
          <p14:tracePt t="25403" x="3989388" y="1606550"/>
          <p14:tracePt t="25408" x="4035425" y="1606550"/>
          <p14:tracePt t="25419" x="4079875" y="1606550"/>
          <p14:tracePt t="25428" x="4143375" y="1606550"/>
          <p14:tracePt t="25438" x="4189413" y="1617663"/>
          <p14:tracePt t="25441" x="4235450" y="1639888"/>
          <p14:tracePt t="25452" x="4292600" y="1663700"/>
          <p14:tracePt t="25462" x="4343400" y="1674813"/>
          <p14:tracePt t="25468" x="4365625" y="1697038"/>
          <p14:tracePt t="25473" x="4400550" y="1708150"/>
          <p14:tracePt t="25493" x="4435475" y="1736725"/>
          <p14:tracePt t="25494" x="4468813" y="1749425"/>
          <p14:tracePt t="25495" x="4497388" y="1771650"/>
          <p14:tracePt t="25505" x="4521200" y="1771650"/>
          <p14:tracePt t="25511" x="4543425" y="1782763"/>
          <p14:tracePt t="25525" x="4554538" y="1806575"/>
          <p14:tracePt t="25535" x="4578350" y="1817688"/>
          <p14:tracePt t="25547" x="4589463" y="1817688"/>
          <p14:tracePt t="25548" x="4600575" y="1839913"/>
          <p14:tracePt t="25556" x="4611688" y="1863725"/>
          <p14:tracePt t="25561" x="4635500" y="1874838"/>
          <p14:tracePt t="25566" x="4646613" y="1914525"/>
          <p14:tracePt t="25578" x="4646613" y="1925638"/>
          <p14:tracePt t="25583" x="4657725" y="1949450"/>
          <p14:tracePt t="25590" x="4675188" y="1971675"/>
          <p14:tracePt t="25598" x="4686300" y="1982788"/>
          <p14:tracePt t="25610" x="4686300" y="1993900"/>
          <p14:tracePt t="25614" x="4697413" y="2017713"/>
          <p14:tracePt t="25630" x="4697413" y="2028825"/>
          <p14:tracePt t="25643" x="4697413" y="2039938"/>
          <p14:tracePt t="25655" x="4708525" y="2039938"/>
          <p14:tracePt t="25661" x="4708525" y="2051050"/>
          <p14:tracePt t="25685" x="4708525" y="2063750"/>
          <p14:tracePt t="25702" x="4708525" y="2079625"/>
          <p14:tracePt t="25716" x="4708525" y="2092325"/>
          <p14:tracePt t="25743" x="4708525" y="2103438"/>
          <p14:tracePt t="25775" x="4708525" y="2114550"/>
          <p14:tracePt t="25806" x="4708525" y="2125663"/>
          <p14:tracePt t="25827" x="4708525" y="2136775"/>
          <p14:tracePt t="25843" x="4708525" y="2149475"/>
          <p14:tracePt t="25861" x="4697413" y="2149475"/>
          <p14:tracePt t="25869" x="4697413" y="2160588"/>
          <p14:tracePt t="26810" x="4686300" y="2160588"/>
          <p14:tracePt t="26833" x="4675188" y="2160588"/>
          <p14:tracePt t="26849" x="4657725" y="2160588"/>
          <p14:tracePt t="26865" x="4646613" y="2160588"/>
          <p14:tracePt t="26876" x="4635500" y="2160588"/>
          <p14:tracePt t="26898" x="4622800" y="2160588"/>
          <p14:tracePt t="27111" x="4622800" y="2171700"/>
          <p14:tracePt t="27150" x="4622800" y="2182813"/>
          <p14:tracePt t="27166" x="4611688" y="2182813"/>
          <p14:tracePt t="27174" x="4611688" y="2193925"/>
          <p14:tracePt t="27194" x="4600575" y="2193925"/>
          <p14:tracePt t="27206" x="4600575" y="2206625"/>
          <p14:tracePt t="27213" x="4589463" y="2206625"/>
          <p14:tracePt t="27229" x="4578350" y="2206625"/>
          <p14:tracePt t="27245" x="4565650" y="2217738"/>
          <p14:tracePt t="27276" x="4554538" y="2217738"/>
          <p14:tracePt t="27498" x="4554538" y="2228850"/>
          <p14:tracePt t="27625" x="4543425" y="2228850"/>
          <p14:tracePt t="27633" x="4532313" y="2228850"/>
          <p14:tracePt t="27642" x="4521200" y="2228850"/>
          <p14:tracePt t="27649" x="4486275" y="2217738"/>
          <p14:tracePt t="27656" x="4446588" y="2217738"/>
          <p14:tracePt t="27664" x="4400550" y="2217738"/>
          <p14:tracePt t="27680" x="4292600" y="2206625"/>
          <p14:tracePt t="27681" x="4257675" y="2206625"/>
          <p14:tracePt t="27694" x="4165600" y="2193925"/>
          <p14:tracePt t="27698" x="4068763" y="2171700"/>
          <p14:tracePt t="27706" x="3989388" y="2160588"/>
          <p14:tracePt t="27712" x="3914775" y="2136775"/>
          <p14:tracePt t="27729" x="3754438" y="2063750"/>
          <p14:tracePt t="27738" x="3703638" y="2039938"/>
          <p14:tracePt t="27744" x="3668713" y="1993900"/>
          <p14:tracePt t="27752" x="3646488" y="1960563"/>
          <p14:tracePt t="27973" x="3635375" y="1960563"/>
          <p14:tracePt t="27981" x="3622675" y="1960563"/>
          <p14:tracePt t="27990" x="3600450" y="1960563"/>
          <p14:tracePt t="27997" x="3560763" y="1949450"/>
          <p14:tracePt t="28012" x="3536950" y="1949450"/>
          <p14:tracePt t="28013" x="3492500" y="1925638"/>
          <p14:tracePt t="28023" x="3457575" y="1914525"/>
          <p14:tracePt t="28029" x="3336925" y="1874838"/>
          <p14:tracePt t="28045" x="3292475" y="1851025"/>
          <p14:tracePt t="28046" x="3211513" y="1828800"/>
          <p14:tracePt t="28055" x="3125788" y="1806575"/>
          <p14:tracePt t="28060" x="3046413" y="1782763"/>
          <p14:tracePt t="28068" x="2971800" y="1771650"/>
          <p14:tracePt t="28078" x="2936875" y="1771650"/>
          <p14:tracePt t="28084" x="2892425" y="1760538"/>
          <p14:tracePt t="28092" x="2846388" y="1749425"/>
          <p14:tracePt t="28100" x="2806700" y="1736725"/>
          <p14:tracePt t="28112" x="2771775" y="1725613"/>
          <p14:tracePt t="28116" x="2749550" y="1708150"/>
          <p14:tracePt t="28274" x="2749550" y="1725613"/>
          <p14:tracePt t="28290" x="2749550" y="1736725"/>
          <p14:tracePt t="28298" x="2749550" y="1749425"/>
          <p14:tracePt t="28314" x="2749550" y="1760538"/>
          <p14:tracePt t="28323" x="2749550" y="1771650"/>
          <p14:tracePt t="28329" x="2749550" y="1782763"/>
          <p14:tracePt t="28344" x="2749550" y="1806575"/>
          <p14:tracePt t="28347" x="2749550" y="1817688"/>
          <p14:tracePt t="28356" x="2749550" y="1839913"/>
          <p14:tracePt t="28361" x="2749550" y="1851025"/>
          <p14:tracePt t="28369" x="2749550" y="1863725"/>
          <p14:tracePt t="28379" x="2749550" y="1885950"/>
          <p14:tracePt t="28385" x="2749550" y="1903413"/>
          <p14:tracePt t="28401" x="2749550" y="1914525"/>
          <p14:tracePt t="28411" x="2736850" y="1936750"/>
          <p14:tracePt t="28417" x="2714625" y="1960563"/>
          <p14:tracePt t="28425" x="2692400" y="1982788"/>
          <p14:tracePt t="28433" x="2668588" y="1993900"/>
          <p14:tracePt t="28445" x="2628900" y="2028825"/>
          <p14:tracePt t="28449" x="2606675" y="2051050"/>
          <p14:tracePt t="28456" x="2582863" y="2103438"/>
          <p14:tracePt t="28464" x="2549525" y="2149475"/>
          <p14:tracePt t="28480" x="2525713" y="2182813"/>
          <p14:tracePt t="28481" x="2514600" y="2206625"/>
          <p14:tracePt t="28490" x="2479675" y="2239963"/>
          <p14:tracePt t="28496" x="2463800" y="2279650"/>
          <p14:tracePt t="28512" x="2428875" y="2325688"/>
          <p14:tracePt t="28513" x="2393950" y="2349500"/>
          <p14:tracePt t="28523" x="2371725" y="2349500"/>
          <p14:tracePt t="28528" x="2336800" y="2360613"/>
          <p14:tracePt t="28535" x="2303463" y="2360613"/>
          <p14:tracePt t="28545" x="2263775" y="2360613"/>
          <p14:tracePt t="28551" x="2217738" y="2360613"/>
          <p14:tracePt t="28559" x="2182813" y="2349500"/>
          <p14:tracePt t="28567" x="2149475" y="2336800"/>
          <p14:tracePt t="28578" x="2097088" y="2314575"/>
          <p14:tracePt t="28583" x="2063750" y="2303463"/>
          <p14:tracePt t="28591" x="2017713" y="2279650"/>
          <p14:tracePt t="28599" x="1971675" y="2251075"/>
          <p14:tracePt t="28611" x="1925638" y="2228850"/>
          <p14:tracePt t="28615" x="1874838" y="2206625"/>
          <p14:tracePt t="28623" x="1828800" y="2193925"/>
          <p14:tracePt t="28630" x="1806575" y="2171700"/>
          <p14:tracePt t="28645" x="1771650" y="2160588"/>
          <p14:tracePt t="28648" x="1731963" y="2136775"/>
          <p14:tracePt t="28657" x="1708150" y="2125663"/>
          <p14:tracePt t="28662" x="1685925" y="2103438"/>
          <p14:tracePt t="28678" x="1674813" y="2092325"/>
          <p14:tracePt t="28679" x="1651000" y="2063750"/>
          <p14:tracePt t="28686" x="1651000" y="2051050"/>
          <p14:tracePt t="28694" x="1651000" y="2039938"/>
          <p14:tracePt t="28702" x="1651000" y="2017713"/>
          <p14:tracePt t="28712" x="1651000" y="1993900"/>
          <p14:tracePt t="28718" x="1651000" y="1982788"/>
          <p14:tracePt t="28725" x="1651000" y="1971675"/>
          <p14:tracePt t="28733" x="1651000" y="1960563"/>
          <p14:tracePt t="28748" x="1651000" y="1949450"/>
          <p14:tracePt t="28765" x="1651000" y="1936750"/>
          <p14:tracePt t="28781" x="1663700" y="1925638"/>
          <p14:tracePt t="28797" x="1674813" y="1914525"/>
          <p14:tracePt t="28813" x="1685925" y="1903413"/>
          <p14:tracePt t="28814" x="1708150" y="1885950"/>
          <p14:tracePt t="28824" x="1720850" y="1874838"/>
          <p14:tracePt t="28829" x="1771650" y="1851025"/>
          <p14:tracePt t="28844" x="1806575" y="1839913"/>
          <p14:tracePt t="28845" x="1839913" y="1828800"/>
          <p14:tracePt t="28852" x="1885950" y="1806575"/>
          <p14:tracePt t="28860" x="1936750" y="1793875"/>
          <p14:tracePt t="28868" x="1993900" y="1793875"/>
          <p14:tracePt t="28878" x="2039938" y="1782763"/>
          <p14:tracePt t="28884" x="2085975" y="1782763"/>
          <p14:tracePt t="28892" x="2136775" y="1782763"/>
          <p14:tracePt t="28900" x="2193925" y="1782763"/>
          <p14:tracePt t="28911" x="2239963" y="1782763"/>
          <p14:tracePt t="28916" x="2292350" y="1782763"/>
          <p14:tracePt t="28924" x="2360613" y="1782763"/>
          <p14:tracePt t="28931" x="2406650" y="1782763"/>
          <p14:tracePt t="28946" x="2463800" y="1771650"/>
          <p14:tracePt t="28949" x="2525713" y="1760538"/>
          <p14:tracePt t="28957" x="2582863" y="1749425"/>
          <p14:tracePt t="28963" x="2640013" y="1736725"/>
          <p14:tracePt t="28978" x="2703513" y="1725613"/>
          <p14:tracePt t="28979" x="2760663" y="1725613"/>
          <p14:tracePt t="28989" x="2817813" y="1725613"/>
          <p14:tracePt t="28995" x="2868613" y="1725613"/>
          <p14:tracePt t="29003" x="2925763" y="1725613"/>
          <p14:tracePt t="29017" x="2971800" y="1725613"/>
          <p14:tracePt t="29027" x="3035300" y="1725613"/>
          <p14:tracePt t="29028" x="3092450" y="1736725"/>
          <p14:tracePt t="29035" x="3149600" y="1749425"/>
          <p14:tracePt t="29042" x="3171825" y="1760538"/>
          <p14:tracePt t="29050" x="3211513" y="1760538"/>
          <p14:tracePt t="29062" x="3257550" y="1771650"/>
          <p14:tracePt t="29066" x="3292475" y="1782763"/>
          <p14:tracePt t="29074" x="3325813" y="1782763"/>
          <p14:tracePt t="29082" x="3371850" y="1793875"/>
          <p14:tracePt t="29095" x="3411538" y="1806575"/>
          <p14:tracePt t="29099" x="3446463" y="1817688"/>
          <p14:tracePt t="29107" x="3479800" y="1839913"/>
          <p14:tracePt t="29114" x="3514725" y="1863725"/>
          <p14:tracePt t="29129" x="3536950" y="1874838"/>
          <p14:tracePt t="29130" x="3560763" y="1903413"/>
          <p14:tracePt t="29140" x="3600450" y="1914525"/>
          <p14:tracePt t="29145" x="3622675" y="1925638"/>
          <p14:tracePt t="29161" x="3635375" y="1936750"/>
          <p14:tracePt t="29162" x="3646488" y="1949450"/>
          <p14:tracePt t="29169" x="3657600" y="1949450"/>
          <p14:tracePt t="29185" x="3668713" y="1960563"/>
          <p14:tracePt t="29208" x="3668713" y="1971675"/>
          <p14:tracePt t="29227" x="3646488" y="1993900"/>
          <p14:tracePt t="29233" x="3622675" y="2017713"/>
          <p14:tracePt t="29240" x="3589338" y="2039938"/>
          <p14:tracePt t="29248" x="3536950" y="2063750"/>
          <p14:tracePt t="29262" x="3492500" y="2103438"/>
          <p14:tracePt t="29265" x="3435350" y="2125663"/>
          <p14:tracePt t="29273" x="3360738" y="2149475"/>
          <p14:tracePt t="29283" x="3303588" y="2160588"/>
          <p14:tracePt t="29290" x="3222625" y="2171700"/>
          <p14:tracePt t="29296" x="3136900" y="2182813"/>
          <p14:tracePt t="29312" x="2982913" y="2182813"/>
          <p14:tracePt t="29322" x="2914650" y="2182813"/>
          <p14:tracePt t="29327" x="2817813" y="2160588"/>
          <p14:tracePt t="29335" x="2736850" y="2125663"/>
          <p14:tracePt t="29345" x="2640013" y="2103438"/>
          <p14:tracePt t="29351" x="2560638" y="2079625"/>
          <p14:tracePt t="29359" x="2479675" y="2039938"/>
          <p14:tracePt t="29367" x="2393950" y="2028825"/>
          <p14:tracePt t="29380" x="2314575" y="2006600"/>
          <p14:tracePt t="29383" x="2239963" y="1993900"/>
          <p14:tracePt t="29391" x="2182813" y="1971675"/>
          <p14:tracePt t="29399" x="2114550" y="1971675"/>
          <p14:tracePt t="29412" x="2051050" y="1960563"/>
          <p14:tracePt t="29415" x="2028825" y="1949450"/>
          <p14:tracePt t="29423" x="1993900" y="1949450"/>
          <p14:tracePt t="29430" x="1960563" y="1936750"/>
          <p14:tracePt t="29445" x="1936750" y="1925638"/>
          <p14:tracePt t="29448" x="1908175" y="1914525"/>
          <p14:tracePt t="29457" x="1897063" y="1903413"/>
          <p14:tracePt t="29462" x="1885950" y="1885950"/>
          <p14:tracePt t="29478" x="1874838" y="1863725"/>
          <p14:tracePt t="29486" x="1874838" y="1839913"/>
          <p14:tracePt t="29494" x="1874838" y="1828800"/>
          <p14:tracePt t="29502" x="1874838" y="1806575"/>
          <p14:tracePt t="29512" x="1885950" y="1793875"/>
          <p14:tracePt t="29517" x="1908175" y="1771650"/>
          <p14:tracePt t="29525" x="1949450" y="1749425"/>
          <p14:tracePt t="29533" x="1971675" y="1736725"/>
          <p14:tracePt t="29547" x="2006600" y="1708150"/>
          <p14:tracePt t="29551" x="2051050" y="1697038"/>
          <p14:tracePt t="29557" x="2097088" y="1685925"/>
          <p14:tracePt t="29565" x="2149475" y="1663700"/>
          <p14:tracePt t="29580" x="2193925" y="1651000"/>
          <p14:tracePt t="29581" x="2239963" y="1639888"/>
          <p14:tracePt t="29590" x="2292350" y="1617663"/>
          <p14:tracePt t="29596" x="2336800" y="1617663"/>
          <p14:tracePt t="29612" x="2393950" y="1606550"/>
          <p14:tracePt t="29613" x="2406650" y="1606550"/>
          <p14:tracePt t="29623" x="2451100" y="1606550"/>
          <p14:tracePt t="29629" x="2492375" y="1593850"/>
          <p14:tracePt t="29644" x="2525713" y="1593850"/>
          <p14:tracePt t="29647" x="2582863" y="1593850"/>
          <p14:tracePt t="29652" x="2628900" y="1593850"/>
          <p14:tracePt t="29660" x="2668588" y="1593850"/>
          <p14:tracePt t="29668" x="2703513" y="1593850"/>
          <p14:tracePt t="29678" x="2736850" y="1593850"/>
          <p14:tracePt t="29684" x="2794000" y="1606550"/>
          <p14:tracePt t="29692" x="2828925" y="1617663"/>
          <p14:tracePt t="29699" x="2879725" y="1639888"/>
          <p14:tracePt t="29712" x="2903538" y="1651000"/>
          <p14:tracePt t="29716" x="2971800" y="1674813"/>
          <p14:tracePt t="29724" x="3022600" y="1697038"/>
          <p14:tracePt t="29731" x="3057525" y="1708150"/>
          <p14:tracePt t="29745" x="3103563" y="1725613"/>
          <p14:tracePt t="29749" x="3149600" y="1760538"/>
          <p14:tracePt t="29757" x="3182938" y="1793875"/>
          <p14:tracePt t="29763" x="3235325" y="1828800"/>
          <p14:tracePt t="29778" x="3268663" y="1874838"/>
          <p14:tracePt t="29779" x="3303588" y="1949450"/>
          <p14:tracePt t="29790" x="3336925" y="2006600"/>
          <p14:tracePt t="29794" x="3336925" y="2039938"/>
          <p14:tracePt t="29802" x="3360738" y="2103438"/>
          <p14:tracePt t="29816" x="3389313" y="2125663"/>
          <p14:tracePt t="29821" x="3389313" y="2160588"/>
          <p14:tracePt t="29827" x="3389313" y="2182813"/>
          <p14:tracePt t="29834" x="3389313" y="2206625"/>
          <p14:tracePt t="29845" x="3389313" y="2217738"/>
          <p14:tracePt t="29850" x="3389313" y="2228850"/>
          <p14:tracePt t="29860" x="3360738" y="2239963"/>
          <p14:tracePt t="29866" x="3336925" y="2251075"/>
          <p14:tracePt t="29889" x="3303588" y="2268538"/>
          <p14:tracePt t="29890" x="3235325" y="2292350"/>
          <p14:tracePt t="29897" x="3182938" y="2303463"/>
          <p14:tracePt t="29906" x="3125788" y="2314575"/>
          <p14:tracePt t="29913" x="3057525" y="2325688"/>
          <p14:tracePt t="29928" x="2982913" y="2325688"/>
          <p14:tracePt t="29931" x="2903538" y="2336800"/>
          <p14:tracePt t="29939" x="2817813" y="2336800"/>
          <p14:tracePt t="29945" x="2725738" y="2336800"/>
          <p14:tracePt t="29960" x="2640013" y="2336800"/>
          <p14:tracePt t="29962" x="2549525" y="2325688"/>
          <p14:tracePt t="29969" x="2451100" y="2314575"/>
          <p14:tracePt t="29977" x="2371725" y="2292350"/>
          <p14:tracePt t="29984" x="2292350" y="2279650"/>
          <p14:tracePt t="29995" x="2206625" y="2268538"/>
          <p14:tracePt t="30000" x="2149475" y="2239963"/>
          <p14:tracePt t="30008" x="2085975" y="2217738"/>
          <p14:tracePt t="30016" x="2028825" y="2206625"/>
          <p14:tracePt t="30028" x="2006600" y="2206625"/>
          <p14:tracePt t="30032" x="1960563" y="2193925"/>
          <p14:tracePt t="30040" x="1925638" y="2182813"/>
          <p14:tracePt t="30048" x="1885950" y="2171700"/>
          <p14:tracePt t="30062" x="1863725" y="2160588"/>
          <p14:tracePt t="30066" x="1839913" y="2160588"/>
          <p14:tracePt t="30073" x="1828800" y="2149475"/>
          <p14:tracePt t="30084" x="1806575" y="2136775"/>
          <p14:tracePt t="30090" x="1793875" y="2125663"/>
          <p14:tracePt t="30112" x="1782763" y="2103438"/>
          <p14:tracePt t="30113" x="1782763" y="2079625"/>
          <p14:tracePt t="30121" x="1782763" y="2063750"/>
          <p14:tracePt t="30127" x="1782763" y="2028825"/>
          <p14:tracePt t="30135" x="1782763" y="1993900"/>
          <p14:tracePt t="30145" x="1793875" y="1960563"/>
          <p14:tracePt t="30151" x="1817688" y="1936750"/>
          <p14:tracePt t="30159" x="1839913" y="1903413"/>
          <p14:tracePt t="30167" x="1863725" y="1874838"/>
          <p14:tracePt t="30179" x="1897063" y="1839913"/>
          <p14:tracePt t="30183" x="1936750" y="1817688"/>
          <p14:tracePt t="30190" x="1971675" y="1793875"/>
          <p14:tracePt t="30198" x="2017713" y="1760538"/>
          <p14:tracePt t="30212" x="2051050" y="1736725"/>
          <p14:tracePt t="30216" x="2085975" y="1708150"/>
          <p14:tracePt t="30223" x="2136775" y="1685925"/>
          <p14:tracePt t="30230" x="2193925" y="1663700"/>
          <p14:tracePt t="30245" x="2239963" y="1639888"/>
          <p14:tracePt t="30250" x="2292350" y="1628775"/>
          <p14:tracePt t="30257" x="2349500" y="1606550"/>
          <p14:tracePt t="30262" x="2382838" y="1593850"/>
          <p14:tracePt t="30278" x="2417763" y="1593850"/>
          <p14:tracePt t="30279" x="2451100" y="1593850"/>
          <p14:tracePt t="30285" x="2492375" y="1582738"/>
          <p14:tracePt t="30293" x="2549525" y="1582738"/>
          <p14:tracePt t="30301" x="2571750" y="1582738"/>
          <p14:tracePt t="30312" x="2617788" y="1582738"/>
          <p14:tracePt t="30317" x="2657475" y="1593850"/>
          <p14:tracePt t="30325" x="2692400" y="1606550"/>
          <p14:tracePt t="30333" x="2736850" y="1639888"/>
          <p14:tracePt t="30347" x="2771775" y="1663700"/>
          <p14:tracePt t="30350" x="2806700" y="1697038"/>
          <p14:tracePt t="30357" x="2846388" y="1725613"/>
          <p14:tracePt t="30365" x="2879725" y="1760538"/>
          <p14:tracePt t="30379" x="2892425" y="1782763"/>
          <p14:tracePt t="30384" x="2925763" y="1806575"/>
          <p14:tracePt t="30390" x="2949575" y="1839913"/>
          <p14:tracePt t="30396" x="2971800" y="1863725"/>
          <p14:tracePt t="30412" x="2994025" y="1885950"/>
          <p14:tracePt t="30413" x="3006725" y="1903413"/>
          <p14:tracePt t="30423" x="3022600" y="1925638"/>
          <p14:tracePt t="30428" x="3035300" y="1936750"/>
          <p14:tracePt t="30436" x="3035300" y="1949450"/>
          <p14:tracePt t="30446" x="3046413" y="1960563"/>
          <p14:tracePt t="30452" x="3046413" y="1971675"/>
          <p14:tracePt t="30460" x="3046413" y="1993900"/>
          <p14:tracePt t="30467" x="3046413" y="2006600"/>
          <p14:tracePt t="30478" x="3035300" y="2028825"/>
          <p14:tracePt t="30483" x="3006725" y="2063750"/>
          <p14:tracePt t="30491" x="2982913" y="2092325"/>
          <p14:tracePt t="30499" x="2960688" y="2125663"/>
          <p14:tracePt t="30512" x="2914650" y="2160588"/>
          <p14:tracePt t="30517" x="2868613" y="2193925"/>
          <p14:tracePt t="30523" x="2817813" y="2228850"/>
          <p14:tracePt t="30532" x="2760663" y="2251075"/>
          <p14:tracePt t="30545" x="2703513" y="2279650"/>
          <p14:tracePt t="30548" x="2640013" y="2303463"/>
          <p14:tracePt t="30557" x="2582863" y="2314575"/>
          <p14:tracePt t="30562" x="2514600" y="2325688"/>
          <p14:tracePt t="30578" x="2439988" y="2325688"/>
          <p14:tracePt t="30579" x="2371725" y="2325688"/>
          <p14:tracePt t="30588" x="2303463" y="2325688"/>
          <p14:tracePt t="30594" x="2239963" y="2303463"/>
          <p14:tracePt t="30602" x="2160588" y="2268538"/>
          <p14:tracePt t="30615" x="2085975" y="2217738"/>
          <p14:tracePt t="30626" x="2028825" y="2182813"/>
          <p14:tracePt t="30626" x="2006600" y="2171700"/>
          <p14:tracePt t="30634" x="1960563" y="2136775"/>
          <p14:tracePt t="30644" x="1908175" y="2103438"/>
          <p14:tracePt t="30650" x="1885950" y="2079625"/>
          <p14:tracePt t="30658" x="1863725" y="2039938"/>
          <p14:tracePt t="30665" x="1839913" y="2017713"/>
          <p14:tracePt t="30676" x="1828800" y="1993900"/>
          <p14:tracePt t="30681" x="1817688" y="1971675"/>
          <p14:tracePt t="30691" x="1817688" y="1949450"/>
          <p14:tracePt t="30697" x="1817688" y="1925638"/>
          <p14:tracePt t="30709" x="1817688" y="1903413"/>
          <p14:tracePt t="30713" x="1817688" y="1874838"/>
          <p14:tracePt t="30727" x="1828800" y="1839913"/>
          <p14:tracePt t="30730" x="1851025" y="1817688"/>
          <p14:tracePt t="30743" x="1885950" y="1793875"/>
          <p14:tracePt t="30746" x="1925638" y="1771650"/>
          <p14:tracePt t="30753" x="1960563" y="1760538"/>
          <p14:tracePt t="30761" x="2017713" y="1736725"/>
          <p14:tracePt t="30768" x="2074863" y="1708150"/>
          <p14:tracePt t="30776" x="2149475" y="1697038"/>
          <p14:tracePt t="30784" x="2217738" y="1685925"/>
          <p14:tracePt t="30792" x="2274888" y="1685925"/>
          <p14:tracePt t="30800" x="2349500" y="1674813"/>
          <p14:tracePt t="30809" x="2417763" y="1674813"/>
          <p14:tracePt t="30816" x="2479675" y="1674813"/>
          <p14:tracePt t="30825" x="2549525" y="1674813"/>
          <p14:tracePt t="30832" x="2617788" y="1674813"/>
          <p14:tracePt t="30843" x="2679700" y="1674813"/>
          <p14:tracePt t="30848" x="2736850" y="1674813"/>
          <p14:tracePt t="30859" x="2794000" y="1685925"/>
          <p14:tracePt t="30863" x="2857500" y="1697038"/>
          <p14:tracePt t="30877" x="2903538" y="1736725"/>
          <p14:tracePt t="30885" x="2960688" y="1760538"/>
          <p14:tracePt t="30894" x="3006725" y="1793875"/>
          <p14:tracePt t="30897" x="3046413" y="1817688"/>
          <p14:tracePt t="30908" x="3068638" y="1839913"/>
          <p14:tracePt t="30911" x="3092450" y="1851025"/>
          <p14:tracePt t="30926" x="3114675" y="1874838"/>
          <p14:tracePt t="30928" x="3125788" y="1885950"/>
          <p14:tracePt t="30935" x="3136900" y="1914525"/>
          <p14:tracePt t="30943" x="3149600" y="1925638"/>
          <p14:tracePt t="30951" x="3160713" y="1949450"/>
          <p14:tracePt t="30959" x="3160713" y="1971675"/>
          <p14:tracePt t="30966" x="3160713" y="1993900"/>
          <p14:tracePt t="30975" x="3160713" y="2017713"/>
          <p14:tracePt t="30982" x="3149600" y="2051050"/>
          <p14:tracePt t="30992" x="3125788" y="2092325"/>
          <p14:tracePt t="30998" x="3103563" y="2125663"/>
          <p14:tracePt t="31008" x="3092450" y="2136775"/>
          <p14:tracePt t="31014" x="3046413" y="2193925"/>
          <p14:tracePt t="31026" x="3022600" y="2206625"/>
          <p14:tracePt t="31030" x="2982913" y="2228850"/>
          <p14:tracePt t="31041" x="2936875" y="2228850"/>
          <p14:tracePt t="31046" x="2903538" y="2228850"/>
          <p14:tracePt t="31059" x="2846388" y="2228850"/>
          <p14:tracePt t="31062" x="2771775" y="2228850"/>
          <p14:tracePt t="31074" x="2714625" y="2228850"/>
          <p14:tracePt t="31077" x="2640013" y="2206625"/>
          <p14:tracePt t="31092" x="2571750" y="2193925"/>
          <p14:tracePt t="31095" x="2503488" y="2171700"/>
          <p14:tracePt t="31107" x="2417763" y="2160588"/>
          <p14:tracePt t="31110" x="2360613" y="2136775"/>
          <p14:tracePt t="31125" x="2239963" y="2103438"/>
          <p14:tracePt t="31133" x="2217738" y="2103438"/>
          <p14:tracePt t="31141" x="2171700" y="2079625"/>
          <p14:tracePt t="31152" x="2149475" y="2063750"/>
          <p14:tracePt t="31160" x="2125663" y="2039938"/>
          <p14:tracePt t="31164" x="2114550" y="2028825"/>
          <p14:tracePt t="31177" x="2097088" y="2017713"/>
          <p14:tracePt t="31180" x="2097088" y="2006600"/>
          <p14:tracePt t="31191" x="2097088" y="1982788"/>
          <p14:tracePt t="31196" x="2097088" y="1960563"/>
          <p14:tracePt t="31209" x="2097088" y="1949450"/>
          <p14:tracePt t="31212" x="2125663" y="1925638"/>
          <p14:tracePt t="31224" x="2160588" y="1903413"/>
          <p14:tracePt t="31229" x="2206625" y="1874838"/>
          <p14:tracePt t="31242" x="2251075" y="1851025"/>
          <p14:tracePt t="31245" x="2303463" y="1828800"/>
          <p14:tracePt t="31257" x="2360613" y="1817688"/>
          <p14:tracePt t="31260" x="2417763" y="1793875"/>
          <p14:tracePt t="31275" x="2479675" y="1782763"/>
          <p14:tracePt t="31276" x="2525713" y="1771650"/>
          <p14:tracePt t="31283" x="2582863" y="1771650"/>
          <p14:tracePt t="31291" x="2617788" y="1771650"/>
          <p14:tracePt t="31299" x="2657475" y="1771650"/>
          <p14:tracePt t="31309" x="2703513" y="1771650"/>
          <p14:tracePt t="31315" x="2736850" y="1771650"/>
          <p14:tracePt t="31324" x="2760663" y="1771650"/>
          <p14:tracePt t="31331" x="2771775" y="1771650"/>
          <p14:tracePt t="31342" x="2782888" y="1771650"/>
          <p14:tracePt t="31357" x="2794000" y="1771650"/>
          <p14:tracePt t="31521" x="2817813" y="1771650"/>
          <p14:tracePt t="31529" x="2868613" y="1771650"/>
          <p14:tracePt t="31544" x="2925763" y="1771650"/>
          <p14:tracePt t="31545" x="2994025" y="1771650"/>
          <p14:tracePt t="31552" x="3125788" y="1771650"/>
          <p14:tracePt t="31560" x="3268663" y="1771650"/>
          <p14:tracePt t="31568" x="3422650" y="1771650"/>
          <p14:tracePt t="31578" x="3578225" y="1771650"/>
          <p14:tracePt t="31584" x="3646488" y="1782763"/>
          <p14:tracePt t="31592" x="3778250" y="1793875"/>
          <p14:tracePt t="31600" x="3879850" y="1806575"/>
          <p14:tracePt t="31612" x="3978275" y="1828800"/>
          <p14:tracePt t="31616" x="4000500" y="1839913"/>
          <p14:tracePt t="31625" x="4068763" y="1851025"/>
          <p14:tracePt t="31631" x="4121150" y="1863725"/>
          <p14:tracePt t="31646" x="4154488" y="1885950"/>
          <p14:tracePt t="31649" x="4178300" y="1885950"/>
          <p14:tracePt t="31657" x="4189413" y="1903413"/>
          <p14:tracePt t="31663" x="4200525" y="1914525"/>
          <p14:tracePt t="31679" x="4211638" y="1925638"/>
          <p14:tracePt t="31679" x="4211638" y="1936750"/>
          <p14:tracePt t="31695" x="4222750" y="1949450"/>
          <p14:tracePt t="31696" x="4222750" y="1960563"/>
          <p14:tracePt t="31702" x="4235450" y="1993900"/>
          <p14:tracePt t="31710" x="4246563" y="2017713"/>
          <p14:tracePt t="31718" x="4246563" y="2039938"/>
          <p14:tracePt t="31729" x="4257675" y="2051050"/>
          <p14:tracePt t="31734" x="4257675" y="2079625"/>
          <p14:tracePt t="31742" x="4257675" y="2103438"/>
          <p14:tracePt t="31750" x="4268788" y="2125663"/>
          <p14:tracePt t="31762" x="4268788" y="2136775"/>
          <p14:tracePt t="31766" x="4279900" y="2149475"/>
          <p14:tracePt t="31775" x="4279900" y="2171700"/>
          <p14:tracePt t="31782" x="4279900" y="2182813"/>
          <p14:tracePt t="31798" x="4279900" y="2193925"/>
          <p14:tracePt t="31807" x="4279900" y="2206625"/>
          <p14:tracePt t="31813" x="4279900" y="2217738"/>
          <p14:tracePt t="31830" x="4292600" y="2228850"/>
          <p14:tracePt t="31831" x="4292600" y="2268538"/>
          <p14:tracePt t="31840" x="4292600" y="2279650"/>
          <p14:tracePt t="31845" x="4308475" y="2314575"/>
          <p14:tracePt t="31861" x="4321175" y="2325688"/>
          <p14:tracePt t="31863" x="4321175" y="2349500"/>
          <p14:tracePt t="31869" x="4332288" y="2371725"/>
          <p14:tracePt t="31877" x="4343400" y="2382838"/>
          <p14:tracePt t="31895" x="4354513" y="2393950"/>
          <p14:tracePt t="31901" x="4354513" y="2406650"/>
          <p14:tracePt t="31926" x="4365625" y="2406650"/>
          <p14:tracePt t="34877" x="4365625" y="2393950"/>
          <p14:tracePt t="34895" x="4365625" y="2382838"/>
          <p14:tracePt t="34912" x="4365625" y="2371725"/>
          <p14:tracePt t="34933" x="4365625" y="2360613"/>
          <p14:tracePt t="34945" x="4365625" y="2349500"/>
          <p14:tracePt t="34965" x="4365625" y="2336800"/>
          <p14:tracePt t="34978" x="4354513" y="2325688"/>
          <p14:tracePt t="34984" x="4354513" y="2314575"/>
          <p14:tracePt t="34996" x="4354513" y="2303463"/>
          <p14:tracePt t="35013" x="4354513" y="2292350"/>
          <p14:tracePt t="35028" x="4354513" y="2279650"/>
          <p14:tracePt t="35052" x="4354513" y="2268538"/>
          <p14:tracePt t="35067" x="4354513" y="2251075"/>
          <p14:tracePt t="35078" x="4365625" y="2251075"/>
          <p14:tracePt t="35093" x="4365625" y="2239963"/>
          <p14:tracePt t="35111" x="4378325" y="2239963"/>
          <p14:tracePt t="35123" x="4378325" y="2228850"/>
          <p14:tracePt t="35344" x="4389438" y="2217738"/>
          <p14:tracePt t="35352" x="4400550" y="2206625"/>
          <p14:tracePt t="35361" x="4400550" y="2193925"/>
          <p14:tracePt t="35368" x="4411663" y="2193925"/>
          <p14:tracePt t="35384" x="4422775" y="2193925"/>
          <p14:tracePt t="35393" x="4435475" y="2182813"/>
          <p14:tracePt t="35411" x="4446588" y="2182813"/>
          <p14:tracePt t="35423" x="4457700" y="2182813"/>
          <p14:tracePt t="35459" x="4468813" y="2182813"/>
          <p14:tracePt t="35472" x="4486275" y="2182813"/>
          <p14:tracePt t="35479" x="4497388" y="2182813"/>
          <p14:tracePt t="35494" x="4508500" y="2182813"/>
          <p14:tracePt t="35495" x="4532313" y="2182813"/>
          <p14:tracePt t="35503" x="4543425" y="2182813"/>
          <p14:tracePt t="35511" x="4554538" y="2182813"/>
          <p14:tracePt t="35519" x="4578350" y="2182813"/>
          <p14:tracePt t="35530" x="4589463" y="2182813"/>
          <p14:tracePt t="35534" x="4600575" y="2182813"/>
          <p14:tracePt t="35543" x="4611688" y="2182813"/>
          <p14:tracePt t="35550" x="4622800" y="2182813"/>
          <p14:tracePt t="35562" x="4635500" y="2182813"/>
          <p14:tracePt t="35566" x="4646613" y="2182813"/>
          <p14:tracePt t="35582" x="4657725" y="2182813"/>
          <p14:tracePt t="35595" x="4675188" y="2182813"/>
          <p14:tracePt t="35606" x="4686300" y="2182813"/>
          <p14:tracePt t="35627" x="4686300" y="2171700"/>
          <p14:tracePt t="35630" x="4697413" y="2171700"/>
          <p14:tracePt t="35732" x="4697413" y="2182813"/>
          <p14:tracePt t="35819" x="4686300" y="2182813"/>
          <p14:tracePt t="35835" x="4675188" y="2182813"/>
          <p14:tracePt t="35864" x="4657725" y="2182813"/>
          <p14:tracePt t="35875" x="4646613" y="2182813"/>
          <p14:tracePt t="36041" x="4646613" y="2171700"/>
          <p14:tracePt t="36057" x="4657725" y="2171700"/>
          <p14:tracePt t="36105" x="4657725" y="2160588"/>
          <p14:tracePt t="36122" x="4675188" y="2160588"/>
          <p14:tracePt t="36128" x="4675188" y="2149475"/>
          <p14:tracePt t="36216" x="4686300" y="2149475"/>
          <p14:tracePt t="36259" x="4697413" y="2149475"/>
          <p14:tracePt t="36263" x="4697413" y="2160588"/>
          <p14:tracePt t="36279" x="4708525" y="2160588"/>
          <p14:tracePt t="36315" x="4721225" y="2160588"/>
          <p14:tracePt t="36318" x="4721225" y="2149475"/>
          <p14:tracePt t="36334" x="4721225" y="2136775"/>
          <p14:tracePt t="36540" x="4708525" y="2136775"/>
          <p14:tracePt t="36548" x="4697413" y="2136775"/>
          <p14:tracePt t="36572" x="4686300" y="2136775"/>
          <p14:tracePt t="36604" x="4675188" y="2136775"/>
          <p14:tracePt t="36619" x="4657725" y="2136775"/>
          <p14:tracePt t="36659" x="4657725" y="2149475"/>
          <p14:tracePt t="36936" x="4646613" y="2160588"/>
          <p14:tracePt t="36945" x="4635500" y="2182813"/>
          <p14:tracePt t="36952" x="4622800" y="2217738"/>
          <p14:tracePt t="36960" x="4611688" y="2251075"/>
          <p14:tracePt t="36968" x="4589463" y="2303463"/>
          <p14:tracePt t="36979" x="4565650" y="2336800"/>
          <p14:tracePt t="36984" x="4543425" y="2382838"/>
          <p14:tracePt t="36991" x="4521200" y="2417763"/>
          <p14:tracePt t="36999" x="4497388" y="2479675"/>
          <p14:tracePt t="37011" x="4468813" y="2525713"/>
          <p14:tracePt t="37015" x="4435475" y="2571750"/>
          <p14:tracePt t="37023" x="4400550" y="2635250"/>
          <p14:tracePt t="37031" x="4378325" y="2679700"/>
          <p14:tracePt t="37045" x="4354513" y="2725738"/>
          <p14:tracePt t="37049" x="4321175" y="2771775"/>
          <p14:tracePt t="37063" x="4308475" y="2800350"/>
          <p14:tracePt t="37064" x="4268788" y="2857500"/>
          <p14:tracePt t="37073" x="4257675" y="2879725"/>
          <p14:tracePt t="37079" x="4222750" y="2925763"/>
          <p14:tracePt t="37093" x="4200525" y="2960688"/>
          <p14:tracePt t="37098" x="4178300" y="3000375"/>
          <p14:tracePt t="37103" x="4165600" y="3035300"/>
          <p14:tracePt t="37112" x="4143375" y="3068638"/>
          <p14:tracePt t="37118" x="4132263" y="3103563"/>
          <p14:tracePt t="37130" x="4103688" y="3136900"/>
          <p14:tracePt t="37134" x="4079875" y="3189288"/>
          <p14:tracePt t="37145" x="4057650" y="3222625"/>
          <p14:tracePt t="37150" x="4035425" y="3257550"/>
          <p14:tracePt t="37163" x="4022725" y="3279775"/>
          <p14:tracePt t="37166" x="4000500" y="3314700"/>
          <p14:tracePt t="37179" x="3989388" y="3343275"/>
          <p14:tracePt t="37182" x="3965575" y="3378200"/>
          <p14:tracePt t="37196" x="3943350" y="3422650"/>
          <p14:tracePt t="37197" x="3914775" y="3446463"/>
          <p14:tracePt t="37206" x="3903663" y="3479800"/>
          <p14:tracePt t="37213" x="3879850" y="3514725"/>
          <p14:tracePt t="37235" x="3857625" y="3589338"/>
          <p14:tracePt t="37241" x="3857625" y="3600450"/>
          <p14:tracePt t="37248" x="3835400" y="3635375"/>
          <p14:tracePt t="37255" x="3822700" y="3668713"/>
          <p14:tracePt t="37262" x="3811588" y="3692525"/>
          <p14:tracePt t="37278" x="3800475" y="3721100"/>
          <p14:tracePt t="37279" x="3789363" y="3732213"/>
          <p14:tracePt t="37285" x="3789363" y="3754438"/>
          <p14:tracePt t="37292" x="3778250" y="3778250"/>
          <p14:tracePt t="37300" x="3765550" y="3789363"/>
          <p14:tracePt t="37324" x="3754438" y="3811588"/>
          <p14:tracePt t="37325" x="3754438" y="3822700"/>
          <p14:tracePt t="37332" x="3754438" y="3835400"/>
          <p14:tracePt t="37346" x="3736975" y="3857625"/>
          <p14:tracePt t="37356" x="3736975" y="3886200"/>
          <p14:tracePt t="37364" x="3725863" y="3897313"/>
          <p14:tracePt t="37379" x="3725863" y="3921125"/>
          <p14:tracePt t="37380" x="3725863" y="3932238"/>
          <p14:tracePt t="37389" x="3725863" y="3954463"/>
          <p14:tracePt t="37396" x="3714750" y="3965575"/>
          <p14:tracePt t="37412" x="3714750" y="3978275"/>
          <p14:tracePt t="37413" x="3714750" y="3989388"/>
          <p14:tracePt t="37419" x="3714750" y="4011613"/>
          <p14:tracePt t="37428" x="3703638" y="4011613"/>
          <p14:tracePt t="37435" x="3703638" y="4022725"/>
          <p14:tracePt t="37445" x="3692525" y="4035425"/>
          <p14:tracePt t="37451" x="3692525" y="4046538"/>
          <p14:tracePt t="37459" x="3679825" y="4046538"/>
          <p14:tracePt t="37467" x="3679825" y="4057650"/>
          <p14:tracePt t="37479" x="3668713" y="4075113"/>
          <p14:tracePt t="37498" x="3668713" y="4086225"/>
          <p14:tracePt t="37512" x="3657600" y="4086225"/>
          <p14:tracePt t="37522" x="3657600" y="4097338"/>
          <p14:tracePt t="37546" x="3646488" y="4097338"/>
          <p14:tracePt t="37595" x="3635375" y="4097338"/>
          <p14:tracePt t="37691" x="3622675" y="4097338"/>
          <p14:tracePt t="38647" x="3622675" y="4086225"/>
          <p14:tracePt t="38656" x="3622675" y="4046538"/>
          <p14:tracePt t="38663" x="3622675" y="3989388"/>
          <p14:tracePt t="38677" x="3635375" y="3886200"/>
          <p14:tracePt t="38680" x="3657600" y="3778250"/>
          <p14:tracePt t="38688" x="3679825" y="3657600"/>
          <p14:tracePt t="38694" x="3692525" y="3589338"/>
          <p14:tracePt t="38702" x="3714750" y="3468688"/>
          <p14:tracePt t="38711" x="3736975" y="3343275"/>
          <p14:tracePt t="38717" x="3789363" y="3149600"/>
          <p14:tracePt t="38725" x="3811588" y="3079750"/>
          <p14:tracePt t="38733" x="3835400" y="2971800"/>
          <p14:tracePt t="38744" x="3879850" y="2868613"/>
          <p14:tracePt t="38751" x="3914775" y="2760663"/>
          <p14:tracePt t="38757" x="3954463" y="2668588"/>
          <p14:tracePt t="38765" x="4011613" y="2492375"/>
          <p14:tracePt t="38777" x="4057650" y="2371725"/>
          <p14:tracePt t="38782" x="4103688" y="2251075"/>
          <p14:tracePt t="38789" x="4154488" y="2103438"/>
          <p14:tracePt t="38797" x="4189413" y="1960563"/>
          <p14:tracePt t="38811" x="4222750" y="1874838"/>
          <p14:tracePt t="38816" x="4246563" y="1828800"/>
          <p14:tracePt t="38823" x="4279900" y="1749425"/>
          <p14:tracePt t="38830" x="4321175" y="1674813"/>
          <p14:tracePt t="38844" x="4332288" y="1628775"/>
          <p14:tracePt t="38846" x="4354513" y="1606550"/>
          <p14:tracePt t="38852" x="4365625" y="1582738"/>
          <p14:tracePt t="38860" x="4365625" y="1571625"/>
          <p14:tracePt t="38868" x="4378325" y="1560513"/>
          <p14:tracePt t="38900" x="4365625" y="1571625"/>
          <p14:tracePt t="38916" x="4343400" y="1593850"/>
          <p14:tracePt t="38917" x="4308475" y="1639888"/>
          <p14:tracePt t="38923" x="4268788" y="1685925"/>
          <p14:tracePt t="38931" x="4222750" y="1749425"/>
          <p14:tracePt t="38944" x="4178300" y="1817688"/>
          <p14:tracePt t="38950" x="4132263" y="1903413"/>
          <p14:tracePt t="38956" x="4079875" y="1982788"/>
          <p14:tracePt t="38965" x="4035425" y="2063750"/>
          <p14:tracePt t="38978" x="3989388" y="2136775"/>
          <p14:tracePt t="38981" x="3943350" y="2217738"/>
          <p14:tracePt t="38989" x="3903663" y="2279650"/>
          <p14:tracePt t="38998" x="3868738" y="2349500"/>
          <p14:tracePt t="39011" x="3822700" y="2406650"/>
          <p14:tracePt t="39013" x="3789363" y="2457450"/>
          <p14:tracePt t="39019" x="3754438" y="2503488"/>
          <p14:tracePt t="39026" x="3714750" y="2549525"/>
          <p14:tracePt t="39034" x="3679825" y="2593975"/>
          <p14:tracePt t="39044" x="3646488" y="2646363"/>
          <p14:tracePt t="39050" x="3611563" y="2692400"/>
          <p14:tracePt t="39058" x="3578225" y="2736850"/>
          <p14:tracePt t="39066" x="3525838" y="2800350"/>
          <p14:tracePt t="39077" x="3492500" y="2857500"/>
          <p14:tracePt t="39082" x="3446463" y="2925763"/>
          <p14:tracePt t="39090" x="3400425" y="3000375"/>
          <p14:tracePt t="39098" x="3336925" y="3068638"/>
          <p14:tracePt t="39111" x="3292475" y="3125788"/>
          <p14:tracePt t="39115" x="3235325" y="3200400"/>
          <p14:tracePt t="39123" x="3222625" y="3222625"/>
          <p14:tracePt t="39130" x="3171825" y="3257550"/>
          <p14:tracePt t="39144" x="3149600" y="3292475"/>
          <p14:tracePt t="39148" x="3114675" y="3314700"/>
          <p14:tracePt t="39155" x="3092450" y="3343275"/>
          <p14:tracePt t="39164" x="3079750" y="3354388"/>
          <p14:tracePt t="39177" x="3068638" y="3378200"/>
          <p14:tracePt t="39181" x="3057525" y="3389313"/>
          <p14:tracePt t="39185" x="3046413" y="3400425"/>
          <p14:tracePt t="39197" x="3022600" y="3422650"/>
          <p14:tracePt t="39201" x="3022600" y="3457575"/>
          <p14:tracePt t="39215" x="3006725" y="3457575"/>
          <p14:tracePt t="39218" x="2982913" y="3503613"/>
          <p14:tracePt t="39231" x="2971800" y="3514725"/>
          <p14:tracePt t="39232" x="2960688" y="3554413"/>
          <p14:tracePt t="39244" x="2960688" y="3578225"/>
          <p14:tracePt t="39249" x="2949575" y="3589338"/>
          <p14:tracePt t="39256" x="2936875" y="3600450"/>
          <p14:tracePt t="39264" x="2936875" y="3611563"/>
          <p14:tracePt t="39278" x="2936875" y="3622675"/>
          <p14:tracePt t="39343" x="2936875" y="3635375"/>
          <p14:tracePt t="39351" x="2936875" y="3646488"/>
          <p14:tracePt t="39359" x="2936875" y="3657600"/>
          <p14:tracePt t="39367" x="2936875" y="3668713"/>
          <p14:tracePt t="39375" x="2936875" y="3679825"/>
          <p14:tracePt t="39383" x="2936875" y="3708400"/>
          <p14:tracePt t="39398" x="2936875" y="3721100"/>
          <p14:tracePt t="39407" x="2936875" y="3732213"/>
          <p14:tracePt t="39430" x="2925763" y="3743325"/>
          <p14:tracePt t="39439" x="2925763" y="3754438"/>
          <p14:tracePt t="39450" x="2925763" y="3765550"/>
          <p14:tracePt t="39456" x="2925763" y="3800475"/>
          <p14:tracePt t="39465" x="2925763" y="3835400"/>
          <p14:tracePt t="39478" x="2925763" y="3897313"/>
          <p14:tracePt t="39481" x="2925763" y="3943350"/>
          <p14:tracePt t="39486" x="2925763" y="3978275"/>
          <p14:tracePt t="39494" x="2925763" y="4022725"/>
          <p14:tracePt t="39502" x="2925763" y="4057650"/>
          <p14:tracePt t="39511" x="2925763" y="4086225"/>
          <p14:tracePt t="39517" x="2925763" y="4097338"/>
          <p14:tracePt t="39525" x="2925763" y="4108450"/>
          <p14:tracePt t="39533" x="2925763" y="4121150"/>
          <p14:tracePt t="39767" x="2925763" y="4132263"/>
          <p14:tracePt t="39773" x="2936875" y="4143375"/>
          <p14:tracePt t="39781" x="2949575" y="4143375"/>
          <p14:tracePt t="39793" x="2949575" y="4154488"/>
          <p14:tracePt t="39802" x="2960688" y="4154488"/>
          <p14:tracePt t="39818" x="2960688" y="4165600"/>
          <p14:tracePt t="39866" x="2960688" y="4178300"/>
          <p14:tracePt t="39892" x="2971800" y="4178300"/>
          <p14:tracePt t="39898" x="2971800" y="4189413"/>
          <p14:tracePt t="39926" x="2971800" y="4200525"/>
          <p14:tracePt t="39932" x="2971800" y="4211638"/>
          <p14:tracePt t="39939" x="2971800" y="4222750"/>
          <p14:tracePt t="39945" x="2971800" y="4235450"/>
          <p14:tracePt t="39953" x="2960688" y="4251325"/>
          <p14:tracePt t="39963" x="2949575" y="4275138"/>
          <p14:tracePt t="39969" x="2925763" y="4297363"/>
          <p14:tracePt t="39977" x="2903538" y="4321175"/>
          <p14:tracePt t="39989" x="2892425" y="4332288"/>
          <p14:tracePt t="39998" x="2868613" y="4343400"/>
          <p14:tracePt t="40001" x="2828925" y="4354513"/>
          <p14:tracePt t="40015" x="2817813" y="4354513"/>
          <p14:tracePt t="40018" x="2771775" y="4354513"/>
          <p14:tracePt t="40032" x="2760663" y="4354513"/>
          <p14:tracePt t="40033" x="2725738" y="4354513"/>
          <p14:tracePt t="40044" x="2703513" y="4354513"/>
          <p14:tracePt t="40049" x="2668588" y="4354513"/>
          <p14:tracePt t="40056" x="2640013" y="4343400"/>
          <p14:tracePt t="40065" x="2617788" y="4332288"/>
          <p14:tracePt t="40077" x="2606675" y="4321175"/>
          <p14:tracePt t="40082" x="2582863" y="4308475"/>
          <p14:tracePt t="40089" x="2571750" y="4297363"/>
          <p14:tracePt t="40098" x="2560638" y="4275138"/>
          <p14:tracePt t="40110" x="2549525" y="4264025"/>
          <p14:tracePt t="40116" x="2536825" y="4235450"/>
          <p14:tracePt t="40121" x="2536825" y="4211638"/>
          <p14:tracePt t="40131" x="2536825" y="4200525"/>
          <p14:tracePt t="40135" x="2536825" y="4178300"/>
          <p14:tracePt t="40161" x="2536825" y="4143375"/>
          <p14:tracePt t="40162" x="2536825" y="4132263"/>
          <p14:tracePt t="40166" x="2536825" y="4108450"/>
          <p14:tracePt t="40175" x="2536825" y="4097338"/>
          <p14:tracePt t="40182" x="2549525" y="4086225"/>
          <p14:tracePt t="40194" x="2560638" y="4075113"/>
          <p14:tracePt t="40199" x="2571750" y="4057650"/>
          <p14:tracePt t="40208" x="2593975" y="4046538"/>
          <p14:tracePt t="40215" x="2606675" y="4035425"/>
          <p14:tracePt t="40227" x="2617788" y="4022725"/>
          <p14:tracePt t="40232" x="2628900" y="4011613"/>
          <p14:tracePt t="40239" x="2657475" y="4000500"/>
          <p14:tracePt t="40256" x="2679700" y="3989388"/>
          <p14:tracePt t="40265" x="2692400" y="3978275"/>
          <p14:tracePt t="40277" x="2714625" y="3965575"/>
          <p14:tracePt t="40278" x="2736850" y="3965575"/>
          <p14:tracePt t="40285" x="2749550" y="3954463"/>
          <p14:tracePt t="40293" x="2771775" y="3954463"/>
          <p14:tracePt t="40301" x="2794000" y="3943350"/>
          <p14:tracePt t="40311" x="2806700" y="3943350"/>
          <p14:tracePt t="40317" x="2828925" y="3932238"/>
          <p14:tracePt t="40325" x="2857500" y="3932238"/>
          <p14:tracePt t="40333" x="2868613" y="3932238"/>
          <p14:tracePt t="40344" x="2892425" y="3921125"/>
          <p14:tracePt t="40349" x="2914650" y="3921125"/>
          <p14:tracePt t="40356" x="2936875" y="3908425"/>
          <p14:tracePt t="40365" x="2971800" y="3897313"/>
          <p14:tracePt t="40377" x="2982913" y="3897313"/>
          <p14:tracePt t="40382" x="3035300" y="3886200"/>
          <p14:tracePt t="40389" x="3068638" y="3886200"/>
          <p14:tracePt t="40398" x="3092450" y="3886200"/>
          <p14:tracePt t="40411" x="3114675" y="3886200"/>
          <p14:tracePt t="40414" x="3149600" y="3886200"/>
          <p14:tracePt t="40422" x="3182938" y="3886200"/>
          <p14:tracePt t="40431" x="3222625" y="3886200"/>
          <p14:tracePt t="40444" x="3257550" y="3886200"/>
          <p14:tracePt t="40445" x="3292475" y="3886200"/>
          <p14:tracePt t="40451" x="3314700" y="3886200"/>
          <p14:tracePt t="40460" x="3360738" y="3886200"/>
          <p14:tracePt t="40467" x="3400425" y="3886200"/>
          <p14:tracePt t="40477" x="3435350" y="3886200"/>
          <p14:tracePt t="40483" x="3468688" y="3886200"/>
          <p14:tracePt t="40491" x="3492500" y="3886200"/>
          <p14:tracePt t="40499" x="3536950" y="3886200"/>
          <p14:tracePt t="40511" x="3578225" y="3897313"/>
          <p14:tracePt t="40527" x="3611563" y="3921125"/>
          <p14:tracePt t="40528" x="3646488" y="3932238"/>
          <p14:tracePt t="40535" x="3679825" y="3965575"/>
          <p14:tracePt t="40540" x="3714750" y="3989388"/>
          <p14:tracePt t="40549" x="3725863" y="4011613"/>
          <p14:tracePt t="40561" x="3754438" y="4035425"/>
          <p14:tracePt t="40565" x="3778250" y="4057650"/>
          <p14:tracePt t="40573" x="3789363" y="4086225"/>
          <p14:tracePt t="40582" x="3800475" y="4108450"/>
          <p14:tracePt t="40594" x="3811588" y="4121150"/>
          <p14:tracePt t="40595" x="3822700" y="4121150"/>
          <p14:tracePt t="40602" x="3822700" y="4132263"/>
          <p14:tracePt t="40610" x="3822700" y="4143375"/>
          <p14:tracePt t="40628" x="3822700" y="4154488"/>
          <p14:tracePt t="40634" x="3822700" y="4165600"/>
          <p14:tracePt t="40642" x="3822700" y="4178300"/>
          <p14:tracePt t="40661" x="3811588" y="4200525"/>
          <p14:tracePt t="40666" x="3800475" y="4211638"/>
          <p14:tracePt t="40673" x="3789363" y="4222750"/>
          <p14:tracePt t="40682" x="3778250" y="4251325"/>
          <p14:tracePt t="40694" x="3754438" y="4264025"/>
          <p14:tracePt t="40699" x="3736975" y="4275138"/>
          <p14:tracePt t="40706" x="3703638" y="4297363"/>
          <p14:tracePt t="40716" x="3668713" y="4308475"/>
          <p14:tracePt t="40728" x="3635375" y="4321175"/>
          <p14:tracePt t="40729" x="3600450" y="4332288"/>
          <p14:tracePt t="40739" x="3536950" y="4343400"/>
          <p14:tracePt t="40745" x="3492500" y="4343400"/>
          <p14:tracePt t="40753" x="3446463" y="4354513"/>
          <p14:tracePt t="40763" x="3389313" y="4365625"/>
          <p14:tracePt t="40769" x="3314700" y="4365625"/>
          <p14:tracePt t="40777" x="3246438" y="4378325"/>
          <p14:tracePt t="40791" x="3160713" y="4378325"/>
          <p14:tracePt t="40798" x="3092450" y="4378325"/>
          <p14:tracePt t="40801" x="3022600" y="4378325"/>
          <p14:tracePt t="40816" x="2949575" y="4378325"/>
          <p14:tracePt t="40817" x="2892425" y="4378325"/>
          <p14:tracePt t="40824" x="2828925" y="4378325"/>
          <p14:tracePt t="40833" x="2806700" y="4378325"/>
          <p14:tracePt t="40845" x="2771775" y="4378325"/>
          <p14:tracePt t="40850" x="2725738" y="4365625"/>
          <p14:tracePt t="40856" x="2703513" y="4365625"/>
          <p14:tracePt t="40866" x="2668588" y="4354513"/>
          <p14:tracePt t="40880" x="2640013" y="4343400"/>
          <p14:tracePt t="40882" x="2628900" y="4332288"/>
          <p14:tracePt t="40890" x="2617788" y="4321175"/>
          <p14:tracePt t="40896" x="2606675" y="4308475"/>
          <p14:tracePt t="40911" x="2593975" y="4297363"/>
          <p14:tracePt t="40913" x="2582863" y="4286250"/>
          <p14:tracePt t="40920" x="2571750" y="4264025"/>
          <p14:tracePt t="40928" x="2571750" y="4251325"/>
          <p14:tracePt t="40935" x="2560638" y="4235450"/>
          <p14:tracePt t="40949" x="2560638" y="4211638"/>
          <p14:tracePt t="40953" x="2560638" y="4189413"/>
          <p14:tracePt t="40960" x="2560638" y="4178300"/>
          <p14:tracePt t="40967" x="2560638" y="4165600"/>
          <p14:tracePt t="40982" x="2560638" y="4154488"/>
          <p14:tracePt t="40986" x="2560638" y="4132263"/>
          <p14:tracePt t="40992" x="2571750" y="4121150"/>
          <p14:tracePt t="41000" x="2593975" y="4108450"/>
          <p14:tracePt t="41017" x="2628900" y="4086225"/>
          <p14:tracePt t="41025" x="2657475" y="4075113"/>
          <p14:tracePt t="41033" x="2679700" y="4046538"/>
          <p14:tracePt t="41056" x="2714625" y="4035425"/>
          <p14:tracePt t="41058" x="2725738" y="4011613"/>
          <p14:tracePt t="41067" x="2749550" y="4011613"/>
          <p14:tracePt t="41074" x="2771775" y="4000500"/>
          <p14:tracePt t="41083" x="2782888" y="4000500"/>
          <p14:tracePt t="41100" x="2806700" y="3989388"/>
          <p14:tracePt t="41102" x="2846388" y="3978275"/>
          <p14:tracePt t="41107" x="2879725" y="3978275"/>
          <p14:tracePt t="41116" x="2914650" y="3965575"/>
          <p14:tracePt t="41118" x="2949575" y="3954463"/>
          <p14:tracePt t="41138" x="3022600" y="3943350"/>
          <p14:tracePt t="41145" x="3068638" y="3932238"/>
          <p14:tracePt t="41153" x="3103563" y="3921125"/>
          <p14:tracePt t="41161" x="3125788" y="3921125"/>
          <p14:tracePt t="41168" x="3160713" y="3908425"/>
          <p14:tracePt t="41185" x="3235325" y="3897313"/>
          <p14:tracePt t="41193" x="3257550" y="3886200"/>
          <p14:tracePt t="41201" x="3279775" y="3886200"/>
          <p14:tracePt t="41208" x="3314700" y="3886200"/>
          <p14:tracePt t="41217" x="3349625" y="3886200"/>
          <p14:tracePt t="41233" x="3400425" y="3921125"/>
          <p14:tracePt t="41240" x="3435350" y="3954463"/>
          <p14:tracePt t="41246" x="3468688" y="4000500"/>
          <p14:tracePt t="41265" x="3525838" y="4121150"/>
          <p14:tracePt t="41273" x="3560763" y="4165600"/>
          <p14:tracePt t="41277" x="3578225" y="4200525"/>
          <p14:tracePt t="41283" x="3589338" y="4235450"/>
          <p14:tracePt t="41296" x="3611563" y="4275138"/>
          <p14:tracePt t="41301" x="3611563" y="4297363"/>
          <p14:tracePt t="41307" x="3622675" y="4308475"/>
          <p14:tracePt t="41327" x="3622675" y="4343400"/>
          <p14:tracePt t="41345" x="3611563" y="4354513"/>
          <p14:tracePt t="41349" x="3600450" y="4354513"/>
          <p14:tracePt t="41356" x="3560763" y="4354513"/>
          <p14:tracePt t="41366" x="3536950" y="4365625"/>
          <p14:tracePt t="41380" x="3492500" y="4365625"/>
          <p14:tracePt t="41383" x="3446463" y="4378325"/>
          <p14:tracePt t="41389" x="3411538" y="4378325"/>
          <p14:tracePt t="41394" x="3349625" y="4389438"/>
          <p14:tracePt t="41402" x="3303588" y="4400550"/>
          <p14:tracePt t="41412" x="3257550" y="4400550"/>
          <p14:tracePt t="41418" x="3194050" y="4411663"/>
          <p14:tracePt t="41426" x="3136900" y="4411663"/>
          <p14:tracePt t="41434" x="3079750" y="4411663"/>
          <p14:tracePt t="41446" x="3006725" y="4411663"/>
          <p14:tracePt t="41450" x="2949575" y="4411663"/>
          <p14:tracePt t="41457" x="2892425" y="4400550"/>
          <p14:tracePt t="41467" x="2846388" y="4378325"/>
          <p14:tracePt t="41478" x="2782888" y="4354513"/>
          <p14:tracePt t="41483" x="2736850" y="4343400"/>
          <p14:tracePt t="41489" x="2692400" y="4332288"/>
          <p14:tracePt t="41499" x="2640013" y="4308475"/>
          <p14:tracePt t="41512" x="2606675" y="4297363"/>
          <p14:tracePt t="41515" x="2582863" y="4297363"/>
          <p14:tracePt t="41523" x="2549525" y="4286250"/>
          <p14:tracePt t="41534" x="2514600" y="4264025"/>
          <p14:tracePt t="41545" x="2492375" y="4264025"/>
          <p14:tracePt t="41546" x="2479675" y="4251325"/>
          <p14:tracePt t="41552" x="2463800" y="4235450"/>
          <p14:tracePt t="41561" x="2439988" y="4211638"/>
          <p14:tracePt t="41568" x="2439988" y="4189413"/>
          <p14:tracePt t="41578" x="2439988" y="4178300"/>
          <p14:tracePt t="41595" x="2439988" y="4143375"/>
          <p14:tracePt t="41596" x="2451100" y="4121150"/>
          <p14:tracePt t="41601" x="2492375" y="4097338"/>
          <p14:tracePt t="41608" x="2514600" y="4057650"/>
          <p14:tracePt t="41617" x="2549525" y="4035425"/>
          <p14:tracePt t="41629" x="2571750" y="4022725"/>
          <p14:tracePt t="41634" x="2628900" y="3978275"/>
          <p14:tracePt t="41640" x="2668588" y="3965575"/>
          <p14:tracePt t="41649" x="2692400" y="3965575"/>
          <p14:tracePt t="41661" x="2725738" y="3943350"/>
          <p14:tracePt t="41667" x="2760663" y="3943350"/>
          <p14:tracePt t="41673" x="2794000" y="3932238"/>
          <p14:tracePt t="41683" x="2828925" y="3932238"/>
          <p14:tracePt t="41694" x="2868613" y="3932238"/>
          <p14:tracePt t="41696" x="2892425" y="3932238"/>
          <p14:tracePt t="41705" x="2914650" y="3932238"/>
          <p14:tracePt t="41711" x="2936875" y="3932238"/>
          <p14:tracePt t="41719" x="2971800" y="3932238"/>
          <p14:tracePt t="41728" x="2982913" y="3932238"/>
          <p14:tracePt t="41735" x="3006725" y="3932238"/>
          <p14:tracePt t="41742" x="3035300" y="3932238"/>
          <p14:tracePt t="41751" x="3046413" y="3954463"/>
          <p14:tracePt t="41761" x="3057525" y="3965575"/>
          <p14:tracePt t="41767" x="3068638" y="3978275"/>
          <p14:tracePt t="41774" x="3068638" y="3989388"/>
          <p14:tracePt t="41783" x="3079750" y="4000500"/>
          <p14:tracePt t="41794" x="3079750" y="4011613"/>
          <p14:tracePt t="41800" x="3092450" y="4022725"/>
          <p14:tracePt t="41828" x="3092450" y="4035425"/>
          <p14:tracePt t="42028" x="3079750" y="4035425"/>
          <p14:tracePt t="42859" x="3092450" y="4035425"/>
          <p14:tracePt t="42874" x="3103563" y="4035425"/>
          <p14:tracePt t="43271" x="3103563" y="4022725"/>
          <p14:tracePt t="43278" x="3103563" y="4011613"/>
          <p14:tracePt t="43288" x="3114675" y="3989388"/>
          <p14:tracePt t="43294" x="3114675" y="3978275"/>
          <p14:tracePt t="43302" x="3125788" y="3954463"/>
          <p14:tracePt t="43311" x="3125788" y="3943350"/>
          <p14:tracePt t="43318" x="3136900" y="3921125"/>
          <p14:tracePt t="43326" x="3149600" y="3897313"/>
          <p14:tracePt t="43334" x="3149600" y="3886200"/>
          <p14:tracePt t="43344" x="3160713" y="3868738"/>
          <p14:tracePt t="43351" x="3160713" y="3846513"/>
          <p14:tracePt t="43357" x="3160713" y="3835400"/>
          <p14:tracePt t="43367" x="3171825" y="3822700"/>
          <p14:tracePt t="43378" x="3171825" y="3811588"/>
          <p14:tracePt t="43381" x="3171825" y="3800475"/>
          <p14:tracePt t="43413" x="3171825" y="3789363"/>
          <p14:tracePt t="43493" x="3171825" y="3778250"/>
          <p14:tracePt t="43525" x="3171825" y="3765550"/>
          <p14:tracePt t="43540" x="3182938" y="3754438"/>
          <p14:tracePt t="43548" x="3194050" y="3743325"/>
          <p14:tracePt t="43561" x="3222625" y="3721100"/>
          <p14:tracePt t="43565" x="3246438" y="3692525"/>
          <p14:tracePt t="43572" x="3268663" y="3668713"/>
          <p14:tracePt t="43579" x="3292475" y="3646488"/>
          <p14:tracePt t="43593" x="3314700" y="3622675"/>
          <p14:tracePt t="43597" x="3336925" y="3611563"/>
          <p14:tracePt t="43603" x="3349625" y="3589338"/>
          <p14:tracePt t="43611" x="3371850" y="3578225"/>
          <p14:tracePt t="43619" x="3371850" y="3565525"/>
          <p14:tracePt t="43627" x="3389313" y="3554413"/>
          <p14:tracePt t="43643" x="3389313" y="3543300"/>
          <p14:tracePt t="43651" x="3400425" y="3532188"/>
          <p14:tracePt t="43661" x="3400425" y="3514725"/>
          <p14:tracePt t="43668" x="3400425" y="3503613"/>
          <p14:tracePt t="43674" x="3400425" y="3492500"/>
          <p14:tracePt t="43685" x="3400425" y="3479800"/>
          <p14:tracePt t="43694" x="3400425" y="3468688"/>
          <p14:tracePt t="43701" x="3400425" y="3457575"/>
          <p14:tracePt t="43706" x="3400425" y="3446463"/>
          <p14:tracePt t="43735" x="3400425" y="3435350"/>
          <p14:tracePt t="43785" x="3411538" y="3422650"/>
          <p14:tracePt t="43793" x="3422650" y="3400425"/>
          <p14:tracePt t="43802" x="3435350" y="3378200"/>
          <p14:tracePt t="43812" x="3457575" y="3343275"/>
          <p14:tracePt t="43818" x="3468688" y="3314700"/>
          <p14:tracePt t="43825" x="3492500" y="3292475"/>
          <p14:tracePt t="43834" x="3514725" y="3268663"/>
          <p14:tracePt t="43844" x="3549650" y="3235325"/>
          <p14:tracePt t="43849" x="3560763" y="3222625"/>
          <p14:tracePt t="43857" x="3589338" y="3211513"/>
          <p14:tracePt t="43864" x="3600450" y="3211513"/>
          <p14:tracePt t="43877" x="3622675" y="3211513"/>
          <p14:tracePt t="43889" x="3635375" y="3211513"/>
          <p14:tracePt t="43896" x="3646488" y="3211513"/>
          <p14:tracePt t="43911" x="3657600" y="3222625"/>
          <p14:tracePt t="43912" x="3668713" y="3246438"/>
          <p14:tracePt t="43921" x="3668713" y="3257550"/>
          <p14:tracePt t="43928" x="3679825" y="3279775"/>
          <p14:tracePt t="43935" x="3679825" y="3292475"/>
          <p14:tracePt t="43944" x="3692525" y="3314700"/>
          <p14:tracePt t="43952" x="3692525" y="3325813"/>
          <p14:tracePt t="43959" x="3692525" y="3343275"/>
          <p14:tracePt t="43968" x="3703638" y="3354388"/>
          <p14:tracePt t="43978" x="3703638" y="3378200"/>
          <p14:tracePt t="43985" x="3703638" y="3389313"/>
          <p14:tracePt t="43998" x="3703638" y="3400425"/>
          <p14:tracePt t="44003" x="3703638" y="3411538"/>
          <p14:tracePt t="44018" x="3703638" y="3446463"/>
          <p14:tracePt t="44031" x="3692525" y="3457575"/>
          <p14:tracePt t="44039" x="3692525" y="3468688"/>
          <p14:tracePt t="44062" x="3692525" y="3479800"/>
          <p14:tracePt t="44086" x="3679825" y="3479800"/>
          <p14:tracePt t="44118" x="3679825" y="3492500"/>
          <p14:tracePt t="44134" x="3679825" y="3503613"/>
          <p14:tracePt t="45044" x="3692525" y="3503613"/>
          <p14:tracePt t="45065" x="3692525" y="3492500"/>
          <p14:tracePt t="45078" x="3703638" y="3492500"/>
          <p14:tracePt t="45086" x="3703638" y="3479800"/>
          <p14:tracePt t="45099" x="3714750" y="3479800"/>
          <p14:tracePt t="45109" x="3714750" y="3468688"/>
          <p14:tracePt t="45115" x="3725863" y="3468688"/>
          <p14:tracePt t="45125" x="3736975" y="3457575"/>
          <p14:tracePt t="45131" x="3754438" y="3446463"/>
          <p14:tracePt t="45140" x="3765550" y="3435350"/>
          <p14:tracePt t="45147" x="3778250" y="3422650"/>
          <p14:tracePt t="45158" x="3789363" y="3411538"/>
          <p14:tracePt t="45163" x="3811588" y="3411538"/>
          <p14:tracePt t="45173" x="3822700" y="3400425"/>
          <p14:tracePt t="45179" x="3846513" y="3389313"/>
          <p14:tracePt t="45190" x="3857625" y="3389313"/>
          <p14:tracePt t="45195" x="3879850" y="3378200"/>
          <p14:tracePt t="45203" x="3903663" y="3378200"/>
          <p14:tracePt t="45210" x="3943350" y="3378200"/>
          <p14:tracePt t="45223" x="3965575" y="3378200"/>
          <p14:tracePt t="45226" x="3989388" y="3378200"/>
          <p14:tracePt t="45236" x="4011613" y="3378200"/>
          <p14:tracePt t="45243" x="4035425" y="3378200"/>
          <p14:tracePt t="45256" x="4057650" y="3389313"/>
          <p14:tracePt t="45260" x="4079875" y="3389313"/>
          <p14:tracePt t="45269" x="4092575" y="3389313"/>
          <p14:tracePt t="45274" x="4103688" y="3389313"/>
          <p14:tracePt t="45286" x="4121150" y="3389313"/>
          <p14:tracePt t="45313" x="4132263" y="3389313"/>
          <p14:tracePt t="45360" x="4143375" y="3389313"/>
          <p14:tracePt t="45386" x="4154488" y="3389313"/>
          <p14:tracePt t="45393" x="4165600" y="3389313"/>
          <p14:tracePt t="45402" x="4178300" y="3389313"/>
          <p14:tracePt t="45409" x="4189413" y="3389313"/>
          <p14:tracePt t="45416" x="4200525" y="3389313"/>
          <p14:tracePt t="45424" x="4222750" y="3389313"/>
          <p14:tracePt t="45432" x="4246563" y="3389313"/>
          <p14:tracePt t="45442" x="4268788" y="3389313"/>
          <p14:tracePt t="45448" x="4279900" y="3400425"/>
          <p14:tracePt t="45457" x="4308475" y="3400425"/>
          <p14:tracePt t="45464" x="4332288" y="3400425"/>
          <p14:tracePt t="45474" x="4343400" y="3400425"/>
          <p14:tracePt t="45480" x="4365625" y="3411538"/>
          <p14:tracePt t="45490" x="4378325" y="3411538"/>
          <p14:tracePt t="45496" x="4400550" y="3411538"/>
          <p14:tracePt t="45508" x="4411663" y="3411538"/>
          <p14:tracePt t="45512" x="4422775" y="3411538"/>
          <p14:tracePt t="45523" x="4435475" y="3411538"/>
          <p14:tracePt t="45527" x="4446588" y="3422650"/>
          <p14:tracePt t="45542" x="4457700" y="3422650"/>
          <p14:tracePt t="45543" x="4468813" y="3422650"/>
          <p14:tracePt t="45552" x="4468813" y="3435350"/>
          <p14:tracePt t="45559" x="4486275" y="3435350"/>
          <p14:tracePt t="45567" x="4497388" y="3446463"/>
          <p14:tracePt t="45575" x="4508500" y="3446463"/>
          <p14:tracePt t="45583" x="4521200" y="3457575"/>
          <p14:tracePt t="45591" x="4532313" y="3457575"/>
          <p14:tracePt t="45603" x="4532313" y="3468688"/>
          <p14:tracePt t="45611" x="4543425" y="3479800"/>
          <p14:tracePt t="45619" x="4554538" y="3479800"/>
          <p14:tracePt t="45627" x="4565650" y="3492500"/>
          <p14:tracePt t="45636" x="4578350" y="3492500"/>
          <p14:tracePt t="45642" x="4589463" y="3503613"/>
          <p14:tracePt t="45657" x="4600575" y="3503613"/>
          <p14:tracePt t="45658" x="4600575" y="3514725"/>
          <p14:tracePt t="45662" x="4611688" y="3532188"/>
          <p14:tracePt t="45673" x="4622800" y="3543300"/>
          <p14:tracePt t="45690" x="4635500" y="3554413"/>
          <p14:tracePt t="45715" x="4635500" y="3565525"/>
          <p14:tracePt t="45725" x="4646613" y="3565525"/>
          <p14:tracePt t="45734" x="4646613" y="3578225"/>
          <p14:tracePt t="46810" x="4635500" y="3578225"/>
          <p14:tracePt t="46818" x="4611688" y="3578225"/>
          <p14:tracePt t="46826" x="4600575" y="3565525"/>
          <p14:tracePt t="46834" x="4589463" y="3565525"/>
          <p14:tracePt t="46845" x="4565650" y="3554413"/>
          <p14:tracePt t="46849" x="4543425" y="3543300"/>
          <p14:tracePt t="46858" x="4532313" y="3532188"/>
          <p14:tracePt t="46865" x="4508500" y="3514725"/>
          <p14:tracePt t="46877" x="4497388" y="3503613"/>
          <p14:tracePt t="46882" x="4486275" y="3503613"/>
          <p14:tracePt t="46889" x="4468813" y="3492500"/>
          <p14:tracePt t="46897" x="4457700" y="3479800"/>
          <p14:tracePt t="46911" x="4446588" y="3479800"/>
          <p14:tracePt t="46914" x="4446588" y="3468688"/>
          <p14:tracePt t="46922" x="4435475" y="3468688"/>
          <p14:tracePt t="46928" x="4422775" y="3468688"/>
          <p14:tracePt t="46945" x="4422775" y="3457575"/>
          <p14:tracePt t="47119" x="4411663" y="3457575"/>
          <p14:tracePt t="47126" x="4400550" y="3446463"/>
          <p14:tracePt t="47134" x="4378325" y="3411538"/>
          <p14:tracePt t="47142" x="4343400" y="3378200"/>
          <p14:tracePt t="47151" x="4292600" y="3325813"/>
          <p14:tracePt t="47161" x="4268788" y="3268663"/>
          <p14:tracePt t="47166" x="4257675" y="3246438"/>
          <p14:tracePt t="47174" x="4235450" y="3200400"/>
          <p14:tracePt t="47182" x="4211638" y="3149600"/>
          <p14:tracePt t="47194" x="4189413" y="3079750"/>
          <p14:tracePt t="47198" x="4178300" y="3035300"/>
          <p14:tracePt t="47215" x="4178300" y="2914650"/>
          <p14:tracePt t="47223" x="4178300" y="2857500"/>
          <p14:tracePt t="47404" x="4189413" y="2857500"/>
          <p14:tracePt t="47412" x="4211638" y="2857500"/>
          <p14:tracePt t="47422" x="4257675" y="2857500"/>
          <p14:tracePt t="47427" x="4292600" y="2857500"/>
          <p14:tracePt t="47435" x="4365625" y="2857500"/>
          <p14:tracePt t="47445" x="4446588" y="2892425"/>
          <p14:tracePt t="47451" x="4554538" y="2936875"/>
          <p14:tracePt t="47459" x="4611688" y="2971800"/>
          <p14:tracePt t="47467" x="4721225" y="3022600"/>
          <p14:tracePt t="47480" x="4811713" y="3092450"/>
          <p14:tracePt t="47485" x="4897438" y="3165475"/>
          <p14:tracePt t="47495" x="4965700" y="3246438"/>
          <p14:tracePt t="47499" x="5022850" y="3314700"/>
          <p14:tracePt t="47507" x="5051425" y="3354388"/>
          <p14:tracePt t="47515" x="5075238" y="3400425"/>
          <p14:tracePt t="47528" x="5097463" y="3457575"/>
          <p14:tracePt t="47532" x="5108575" y="3479800"/>
          <p14:tracePt t="47540" x="5108575" y="3503613"/>
          <p14:tracePt t="47546" x="5108575" y="3532188"/>
          <p14:tracePt t="47562" x="5086350" y="3503613"/>
          <p14:tracePt t="47573" x="5040313" y="3389313"/>
          <p14:tracePt t="47705" x="5022850" y="3400425"/>
          <p14:tracePt t="47713" x="5000625" y="3411538"/>
          <p14:tracePt t="47723" x="4978400" y="3422650"/>
          <p14:tracePt t="47728" x="4954588" y="3446463"/>
          <p14:tracePt t="47744" x="4921250" y="3468688"/>
          <p14:tracePt t="47747" x="4875213" y="3492500"/>
          <p14:tracePt t="47758" x="4864100" y="3503613"/>
          <p14:tracePt t="47762" x="4811713" y="3532188"/>
          <p14:tracePt t="47778" x="4778375" y="3543300"/>
          <p14:tracePt t="47779" x="4743450" y="3565525"/>
          <p14:tracePt t="47785" x="4721225" y="3565525"/>
          <p14:tracePt t="47792" x="4697413" y="3565525"/>
          <p14:tracePt t="47800" x="4675188" y="3565525"/>
          <p14:tracePt t="47812" x="4646613" y="3565525"/>
          <p14:tracePt t="47823" x="4635500" y="3554413"/>
          <p14:tracePt t="47831" x="4622800" y="3532188"/>
          <p14:tracePt t="47845" x="4622800" y="3514725"/>
          <p14:tracePt t="47848" x="4622800" y="3503613"/>
          <p14:tracePt t="47857" x="4622800" y="3492500"/>
          <p14:tracePt t="47863" x="4622800" y="3479800"/>
          <p14:tracePt t="47878" x="4611688" y="3479800"/>
          <p14:tracePt t="47879" x="4611688" y="3468688"/>
          <p14:tracePt t="47889" x="4600575" y="3468688"/>
          <p14:tracePt t="47904" x="4589463" y="3457575"/>
          <p14:tracePt t="47914" x="4565650" y="3446463"/>
          <p14:tracePt t="47918" x="4554538" y="3446463"/>
          <p14:tracePt t="47926" x="4543425" y="3435350"/>
          <p14:tracePt t="47934" x="4521200" y="3422650"/>
          <p14:tracePt t="47945" x="4497388" y="3411538"/>
          <p14:tracePt t="47958" x="4468813" y="3411538"/>
          <p14:tracePt t="47959" x="4446588" y="3411538"/>
          <p14:tracePt t="47966" x="4400550" y="3411538"/>
          <p14:tracePt t="47978" x="4365625" y="3411538"/>
          <p14:tracePt t="47982" x="4343400" y="3411538"/>
          <p14:tracePt t="47990" x="4321175" y="3422650"/>
          <p14:tracePt t="47998" x="4292600" y="3435350"/>
          <p14:tracePt t="48013" x="4268788" y="3457575"/>
          <p14:tracePt t="48016" x="4246563" y="3479800"/>
          <p14:tracePt t="48023" x="4235450" y="3492500"/>
          <p14:tracePt t="48029" x="4222750" y="3514725"/>
          <p14:tracePt t="48045" x="4222750" y="3543300"/>
          <p14:tracePt t="48046" x="4222750" y="3578225"/>
          <p14:tracePt t="48056" x="4222750" y="3600450"/>
          <p14:tracePt t="48140" x="4132263" y="3611563"/>
          <p14:tracePt t="48148" x="4046538" y="3657600"/>
          <p14:tracePt t="48161" x="3965575" y="3708400"/>
          <p14:tracePt t="48165" x="3903663" y="3754438"/>
          <p14:tracePt t="48173" x="3835400" y="3800475"/>
          <p14:tracePt t="48180" x="3789363" y="3835400"/>
          <p14:tracePt t="48195" x="3754438" y="3857625"/>
          <p14:tracePt t="48196" x="3703638" y="3886200"/>
          <p14:tracePt t="48206" x="3668713" y="3908425"/>
          <p14:tracePt t="48211" x="3635375" y="3921125"/>
          <p14:tracePt t="48219" x="3578225" y="3943350"/>
          <p14:tracePt t="48247" x="3514725" y="3965575"/>
          <p14:tracePt t="48248" x="3400425" y="4000500"/>
          <p14:tracePt t="48253" x="3371850" y="4000500"/>
          <p14:tracePt t="48259" x="3336925" y="4011613"/>
          <p14:tracePt t="48267" x="3292475" y="4011613"/>
          <p14:tracePt t="48281" x="3268663" y="4022725"/>
          <p14:tracePt t="48285" x="3235325" y="4022725"/>
          <p14:tracePt t="48291" x="3222625" y="4022725"/>
          <p14:tracePt t="48299" x="3211513" y="4022725"/>
          <p14:tracePt t="48313" x="3211513" y="4011613"/>
          <p14:tracePt t="48316" x="3211513" y="3965575"/>
          <p14:tracePt t="48324" x="3222625" y="3908425"/>
          <p14:tracePt t="48330" x="3279775" y="3811588"/>
          <p14:tracePt t="48465" x="3268663" y="3835400"/>
          <p14:tracePt t="48473" x="3235325" y="3886200"/>
          <p14:tracePt t="48481" x="3194050" y="3921125"/>
          <p14:tracePt t="48495" x="3171825" y="3965575"/>
          <p14:tracePt t="48498" x="3149600" y="3989388"/>
          <p14:tracePt t="48507" x="3125788" y="4022725"/>
          <p14:tracePt t="48512" x="3114675" y="4035425"/>
          <p14:tracePt t="48528" x="3068638" y="4057650"/>
          <p14:tracePt t="48536" x="3046413" y="4086225"/>
          <p14:tracePt t="48549" x="2994025" y="4097338"/>
          <p14:tracePt t="48553" x="2960688" y="4097338"/>
          <p14:tracePt t="48560" x="2936875" y="4097338"/>
          <p14:tracePt t="48568" x="2925763" y="4097338"/>
          <p14:tracePt t="48579" x="2914650" y="4075113"/>
          <p14:tracePt t="48584" x="2914650" y="4046538"/>
          <p14:tracePt t="48591" x="2903538" y="4011613"/>
          <p14:tracePt t="48599" x="2903538" y="3978275"/>
          <p14:tracePt t="48613" x="2903538" y="3943350"/>
          <p14:tracePt t="48616" x="2903538" y="3908425"/>
          <p14:tracePt t="48624" x="2903538" y="3868738"/>
          <p14:tracePt t="48631" x="2925763" y="3835400"/>
          <p14:tracePt t="48645" x="2936875" y="3822700"/>
          <p14:tracePt t="48648" x="2960688" y="3789363"/>
          <p14:tracePt t="48657" x="2971800" y="3765550"/>
          <p14:tracePt t="48663" x="2994025" y="3743325"/>
          <p14:tracePt t="48679" x="3022600" y="3732213"/>
          <p14:tracePt t="48692" x="3035300" y="3721100"/>
          <p14:tracePt t="48698" x="3068638" y="3692525"/>
          <p14:tracePt t="48712" x="3114675" y="3692525"/>
          <p14:tracePt t="48718" x="3125788" y="3692525"/>
          <p14:tracePt t="48726" x="3160713" y="3692525"/>
          <p14:tracePt t="48734" x="3194050" y="3692525"/>
          <p14:tracePt t="48745" x="3235325" y="3692525"/>
          <p14:tracePt t="48750" x="3257550" y="3692525"/>
          <p14:tracePt t="48758" x="3292475" y="3692525"/>
          <p14:tracePt t="48766" x="3314700" y="3692525"/>
          <p14:tracePt t="48779" x="3349625" y="3692525"/>
          <p14:tracePt t="48782" x="3389313" y="3692525"/>
          <p14:tracePt t="48790" x="3411538" y="3708400"/>
          <p14:tracePt t="48797" x="3435350" y="3708400"/>
          <p14:tracePt t="48815" x="3468688" y="3732213"/>
          <p14:tracePt t="48816" x="3492500" y="3754438"/>
          <p14:tracePt t="48824" x="3514725" y="3789363"/>
          <p14:tracePt t="48829" x="3536950" y="3822700"/>
          <p14:tracePt t="48845" x="3549650" y="3857625"/>
          <p14:tracePt t="48846" x="3578225" y="3908425"/>
          <p14:tracePt t="48853" x="3589338" y="3954463"/>
          <p14:tracePt t="48861" x="3611563" y="4000500"/>
          <p14:tracePt t="48869" x="3611563" y="4022725"/>
          <p14:tracePt t="48879" x="3622675" y="4075113"/>
          <p14:tracePt t="48884" x="3635375" y="4108450"/>
          <p14:tracePt t="48892" x="3635375" y="4143375"/>
          <p14:tracePt t="48900" x="3646488" y="4200525"/>
          <p14:tracePt t="48912" x="3646488" y="4235450"/>
          <p14:tracePt t="48916" x="3646488" y="4275138"/>
          <p14:tracePt t="48924" x="3611563" y="4321175"/>
          <p14:tracePt t="48932" x="3578225" y="4354513"/>
          <p14:tracePt t="48946" x="3525838" y="4400550"/>
          <p14:tracePt t="48950" x="3468688" y="4440238"/>
          <p14:tracePt t="48957" x="3389313" y="4475163"/>
          <p14:tracePt t="48964" x="3303588" y="4508500"/>
          <p14:tracePt t="48979" x="3222625" y="4532313"/>
          <p14:tracePt t="48980" x="3136900" y="4554538"/>
          <p14:tracePt t="48990" x="3057525" y="4565650"/>
          <p14:tracePt t="48995" x="2960688" y="4565650"/>
          <p14:tracePt t="49011" x="2879725" y="4578350"/>
          <p14:tracePt t="49012" x="2794000" y="4578350"/>
          <p14:tracePt t="49019" x="2703513" y="4578350"/>
          <p14:tracePt t="49027" x="2628900" y="4565650"/>
          <p14:tracePt t="49035" x="2571750" y="4543425"/>
          <p14:tracePt t="49046" x="2549525" y="4532313"/>
          <p14:tracePt t="49051" x="2492375" y="4521200"/>
          <p14:tracePt t="49059" x="2451100" y="4497388"/>
          <p14:tracePt t="49067" x="2428875" y="4486275"/>
          <p14:tracePt t="49080" x="2406650" y="4475163"/>
          <p14:tracePt t="49084" x="2382838" y="4464050"/>
          <p14:tracePt t="49091" x="2371725" y="4464050"/>
          <p14:tracePt t="49098" x="2360613" y="4451350"/>
          <p14:tracePt t="49114" x="2360613" y="4440238"/>
          <p14:tracePt t="49123" x="2349500" y="4440238"/>
          <p14:tracePt t="49130" x="2349500" y="4429125"/>
          <p14:tracePt t="49146" x="2349500" y="4411663"/>
          <p14:tracePt t="49147" x="2349500" y="4400550"/>
          <p14:tracePt t="49324" x="2393950" y="4343400"/>
          <p14:tracePt t="49328" x="2451100" y="4264025"/>
          <p14:tracePt t="49336" x="2525713" y="4165600"/>
          <p14:tracePt t="49350" x="2606675" y="4035425"/>
          <p14:tracePt t="49356" x="2692400" y="3908425"/>
          <p14:tracePt t="49360" x="2868613" y="3635375"/>
          <p14:tracePt t="49368" x="3079750" y="3314700"/>
          <p14:tracePt t="49380" x="3160713" y="3189288"/>
          <p14:tracePt t="49385" x="3325813" y="2971800"/>
          <p14:tracePt t="49391" x="3400425" y="2892425"/>
          <p14:tracePt t="49399" x="3525838" y="2736850"/>
          <p14:tracePt t="49413" x="3635375" y="2622550"/>
          <p14:tracePt t="49417" x="3714750" y="2549525"/>
          <p14:tracePt t="49424" x="3789363" y="2492375"/>
          <p14:tracePt t="49431" x="3857625" y="2446338"/>
          <p14:tracePt t="49446" x="3903663" y="2393950"/>
          <p14:tracePt t="49449" x="3954463" y="2371725"/>
          <p14:tracePt t="49457" x="3989388" y="2336800"/>
          <p14:tracePt t="49463" x="4022725" y="2292350"/>
          <p14:tracePt t="49478" x="4057650" y="2268538"/>
          <p14:tracePt t="49479" x="4092575" y="2217738"/>
          <p14:tracePt t="49486" x="4132263" y="2171700"/>
          <p14:tracePt t="49494" x="4154488" y="2125663"/>
          <p14:tracePt t="49502" x="4189413" y="2079625"/>
          <p14:tracePt t="49512" x="4222750" y="2028825"/>
          <p14:tracePt t="49518" x="4257675" y="1971675"/>
          <p14:tracePt t="49526" x="4279900" y="1925638"/>
          <p14:tracePt t="49534" x="4308475" y="1874838"/>
          <p14:tracePt t="49545" x="4321175" y="1851025"/>
          <p14:tracePt t="49550" x="4332288" y="1828800"/>
          <p14:tracePt t="49558" x="4343400" y="1793875"/>
          <p14:tracePt t="49565" x="4343400" y="1782763"/>
          <p14:tracePt t="49579" x="4343400" y="1771650"/>
          <p14:tracePt t="49583" x="4354513" y="1760538"/>
          <p14:tracePt t="49590" x="4354513" y="1736725"/>
          <p14:tracePt t="49597" x="4354513" y="1725613"/>
          <p14:tracePt t="49614" x="4354513" y="1708150"/>
          <p14:tracePt t="49615" x="4365625" y="1708150"/>
          <p14:tracePt t="49624" x="4365625" y="1697038"/>
          <p14:tracePt t="49629" x="4378325" y="1685925"/>
          <p14:tracePt t="49644" x="4378325" y="1674813"/>
          <p14:tracePt t="49660" x="4389438" y="1674813"/>
          <p14:tracePt t="49679" x="4389438" y="1708150"/>
          <p14:tracePt t="49684" x="4389438" y="1749425"/>
          <p14:tracePt t="49858" x="4411663" y="1771650"/>
          <p14:tracePt t="49866" x="4422775" y="1793875"/>
          <p14:tracePt t="49877" x="4435475" y="1828800"/>
          <p14:tracePt t="49884" x="4446588" y="1874838"/>
          <p14:tracePt t="49895" x="4457700" y="1936750"/>
          <p14:tracePt t="49899" x="4468813" y="1960563"/>
          <p14:tracePt t="49907" x="4468813" y="2017713"/>
          <p14:tracePt t="49914" x="4468813" y="2051050"/>
          <p14:tracePt t="49929" x="4468813" y="2092325"/>
          <p14:tracePt t="49930" x="4468813" y="2125663"/>
          <p14:tracePt t="49940" x="4468813" y="2149475"/>
          <p14:tracePt t="49945" x="4457700" y="2171700"/>
          <p14:tracePt t="49961" x="4422775" y="2193925"/>
          <p14:tracePt t="49963" x="4400550" y="2193925"/>
          <p14:tracePt t="49969" x="4365625" y="2217738"/>
          <p14:tracePt t="49977" x="4343400" y="2217738"/>
          <p14:tracePt t="49985" x="4321175" y="2217738"/>
          <p14:tracePt t="49996" x="4292600" y="2228850"/>
          <p14:tracePt t="50001" x="4257675" y="2228850"/>
          <p14:tracePt t="50009" x="4222750" y="2228850"/>
          <p14:tracePt t="50017" x="4200525" y="2228850"/>
          <p14:tracePt t="50029" x="4178300" y="2228850"/>
          <p14:tracePt t="50033" x="4154488" y="2228850"/>
          <p14:tracePt t="50040" x="4132263" y="2217738"/>
          <p14:tracePt t="50048" x="4121150" y="2206625"/>
          <p14:tracePt t="50062" x="4092575" y="2193925"/>
          <p14:tracePt t="50066" x="4079875" y="2193925"/>
          <p14:tracePt t="50074" x="4068763" y="2182813"/>
          <p14:tracePt t="50080" x="4068763" y="2171700"/>
          <p14:tracePt t="50095" x="4068763" y="2160588"/>
          <p14:tracePt t="50096" x="4057650" y="2149475"/>
          <p14:tracePt t="50112" x="4057650" y="2136775"/>
          <p14:tracePt t="50119" x="4057650" y="2114550"/>
          <p14:tracePt t="50129" x="4057650" y="2103438"/>
          <p14:tracePt t="50135" x="4057650" y="2092325"/>
          <p14:tracePt t="50143" x="4057650" y="2063750"/>
          <p14:tracePt t="50156" x="4057650" y="2039938"/>
          <p14:tracePt t="50159" x="4068763" y="2006600"/>
          <p14:tracePt t="50179" x="4121150" y="1949450"/>
          <p14:tracePt t="50185" x="4143375" y="1914525"/>
          <p14:tracePt t="50191" x="4189413" y="1874838"/>
          <p14:tracePt t="50199" x="4211638" y="1851025"/>
          <p14:tracePt t="50212" x="4257675" y="1817688"/>
          <p14:tracePt t="50216" x="4292600" y="1793875"/>
          <p14:tracePt t="50224" x="4332288" y="1771650"/>
          <p14:tracePt t="50230" x="4354513" y="1760538"/>
          <p14:tracePt t="50246" x="4389438" y="1749425"/>
          <p14:tracePt t="50247" x="4411663" y="1725613"/>
          <p14:tracePt t="50257" x="4446588" y="1708150"/>
          <p14:tracePt t="50262" x="4468813" y="1697038"/>
          <p14:tracePt t="50278" x="4497388" y="1685925"/>
          <p14:tracePt t="50279" x="4521200" y="1685925"/>
          <p14:tracePt t="50286" x="4532313" y="1685925"/>
          <p14:tracePt t="50294" x="4554538" y="1685925"/>
          <p14:tracePt t="50302" x="4578350" y="1685925"/>
          <p14:tracePt t="50312" x="4589463" y="1685925"/>
          <p14:tracePt t="50318" x="4600575" y="1697038"/>
          <p14:tracePt t="50325" x="4611688" y="1725613"/>
          <p14:tracePt t="50333" x="4611688" y="1736725"/>
          <p14:tracePt t="50345" x="4622800" y="1760538"/>
          <p14:tracePt t="50349" x="4622800" y="1771650"/>
          <p14:tracePt t="50357" x="4622800" y="1793875"/>
          <p14:tracePt t="50365" x="4622800" y="1806575"/>
          <p14:tracePt t="50378" x="4622800" y="1817688"/>
          <p14:tracePt t="50382" x="4622800" y="1828800"/>
          <p14:tracePt t="50396" x="4622800" y="1839913"/>
          <p14:tracePt t="50412" x="4622800" y="1851025"/>
          <p14:tracePt t="50417" x="4611688" y="1863725"/>
          <p14:tracePt t="50431" x="4611688" y="1874838"/>
          <p14:tracePt t="50432" x="4600575" y="1885950"/>
          <p14:tracePt t="50436" x="4589463" y="1903413"/>
          <p14:tracePt t="50452" x="4589463" y="1914525"/>
          <p14:tracePt t="50462" x="4589463" y="1925638"/>
          <p14:tracePt t="50468" x="4578350" y="1925638"/>
          <p14:tracePt t="50476" x="4578350" y="1936750"/>
          <p14:tracePt t="51110" x="4565650" y="1936750"/>
          <p14:tracePt t="51117" x="4554538" y="1936750"/>
          <p14:tracePt t="51133" x="4543425" y="1936750"/>
          <p14:tracePt t="51149" x="4532313" y="1936750"/>
          <p14:tracePt t="51165" x="4521200" y="1936750"/>
          <p14:tracePt t="51260" x="4532313" y="1936750"/>
          <p14:tracePt t="51268" x="4543425" y="1936750"/>
          <p14:tracePt t="51277" x="4554538" y="1936750"/>
          <p14:tracePt t="51283" x="4589463" y="1936750"/>
          <p14:tracePt t="51292" x="4611688" y="1949450"/>
          <p14:tracePt t="51299" x="4635500" y="1949450"/>
          <p14:tracePt t="51313" x="4675188" y="1960563"/>
          <p14:tracePt t="51316" x="4708525" y="1960563"/>
          <p14:tracePt t="51324" x="4754563" y="1971675"/>
          <p14:tracePt t="51331" x="4800600" y="1971675"/>
          <p14:tracePt t="51346" x="4851400" y="1971675"/>
          <p14:tracePt t="51348" x="4875213" y="1971675"/>
          <p14:tracePt t="51357" x="4908550" y="1971675"/>
          <p14:tracePt t="51362" x="4978400" y="1971675"/>
          <p14:tracePt t="51379" x="5051425" y="1971675"/>
          <p14:tracePt t="51388" x="5086350" y="1971675"/>
          <p14:tracePt t="51394" x="5132388" y="1971675"/>
          <p14:tracePt t="51402" x="5143500" y="1971675"/>
          <p14:tracePt t="51412" x="5200650" y="1971675"/>
          <p14:tracePt t="51418" x="5229225" y="1971675"/>
          <p14:tracePt t="51426" x="5264150" y="1971675"/>
          <p14:tracePt t="51434" x="5297488" y="1971675"/>
          <p14:tracePt t="51445" x="5321300" y="1971675"/>
          <p14:tracePt t="51450" x="5343525" y="1971675"/>
          <p14:tracePt t="51458" x="5365750" y="1971675"/>
          <p14:tracePt t="51466" x="5389563" y="1971675"/>
          <p14:tracePt t="51478" x="5418138" y="1971675"/>
          <p14:tracePt t="51482" x="5440363" y="1971675"/>
          <p14:tracePt t="51497" x="5464175" y="1971675"/>
          <p14:tracePt t="51498" x="5475288" y="1982788"/>
          <p14:tracePt t="51507" x="5497513" y="1993900"/>
          <p14:tracePt t="51513" x="5508625" y="2006600"/>
          <p14:tracePt t="51529" x="5532438" y="2017713"/>
          <p14:tracePt t="51530" x="5543550" y="2028825"/>
          <p14:tracePt t="51539" x="5554663" y="2028825"/>
          <p14:tracePt t="51545" x="5565775" y="2039938"/>
          <p14:tracePt t="51553" x="5583238" y="2051050"/>
          <p14:tracePt t="51564" x="5594350" y="2051050"/>
          <p14:tracePt t="51569" x="5607050" y="2063750"/>
          <p14:tracePt t="51577" x="5618163" y="2079625"/>
          <p14:tracePt t="51584" x="5629275" y="2079625"/>
          <p14:tracePt t="51596" x="5640388" y="2092325"/>
          <p14:tracePt t="51600" x="5664200" y="2103438"/>
          <p14:tracePt t="51608" x="5675313" y="2114550"/>
          <p14:tracePt t="51616" x="5697538" y="2125663"/>
          <p14:tracePt t="51629" x="5708650" y="2125663"/>
          <p14:tracePt t="51632" x="5721350" y="2136775"/>
          <p14:tracePt t="51641" x="5732463" y="2136775"/>
          <p14:tracePt t="51647" x="5743575" y="2149475"/>
          <p14:tracePt t="51669" x="5754688" y="2149475"/>
          <p14:tracePt t="51676" x="5772150" y="2160588"/>
          <p14:tracePt t="51682" x="5783263" y="2160588"/>
          <p14:tracePt t="51696" x="5807075" y="2160588"/>
          <p14:tracePt t="51703" x="5807075" y="2171700"/>
          <p14:tracePt t="51711" x="5818188" y="2171700"/>
          <p14:tracePt t="51719" x="5829300" y="2171700"/>
          <p14:tracePt t="51735" x="5840413" y="2171700"/>
          <p14:tracePt t="51743" x="5840413" y="2182813"/>
          <p14:tracePt t="51761" x="5851525" y="2182813"/>
          <p14:tracePt t="51830" x="5851525" y="2193925"/>
          <p14:tracePt t="51846" x="5851525" y="2206625"/>
          <p14:tracePt t="51862" x="5851525" y="2217738"/>
          <p14:tracePt t="51863" x="5851525" y="2228850"/>
          <p14:tracePt t="51877" x="5851525" y="2239963"/>
          <p14:tracePt t="51885" x="5840413" y="2239963"/>
          <p14:tracePt t="51896" x="5840413" y="2251075"/>
          <p14:tracePt t="51901" x="5840413" y="2279650"/>
          <p14:tracePt t="51909" x="5840413" y="2303463"/>
          <p14:tracePt t="51917" x="5840413" y="2314575"/>
          <p14:tracePt t="51928" x="5840413" y="2349500"/>
          <p14:tracePt t="51933" x="5840413" y="2393950"/>
          <p14:tracePt t="51941" x="5840413" y="2417763"/>
          <p14:tracePt t="51948" x="5840413" y="2457450"/>
          <p14:tracePt t="51962" x="5840413" y="2492375"/>
          <p14:tracePt t="51965" x="5840413" y="2525713"/>
          <p14:tracePt t="51973" x="5840413" y="2560638"/>
          <p14:tracePt t="51980" x="5840413" y="2582863"/>
          <p14:tracePt t="51995" x="5829300" y="2635250"/>
          <p14:tracePt t="51998" x="5818188" y="2668588"/>
          <p14:tracePt t="52006" x="5807075" y="2703513"/>
          <p14:tracePt t="52012" x="5794375" y="2736850"/>
          <p14:tracePt t="52029" x="5783263" y="2835275"/>
          <p14:tracePt t="52036" x="5772150" y="2892425"/>
          <p14:tracePt t="52046" x="5772150" y="2925763"/>
          <p14:tracePt t="52052" x="5772150" y="2960688"/>
          <p14:tracePt t="52060" x="5772150" y="3000375"/>
          <p14:tracePt t="52067" x="5772150" y="3035300"/>
          <p14:tracePt t="52079" x="5754688" y="3057525"/>
          <p14:tracePt t="52083" x="5754688" y="3079750"/>
          <p14:tracePt t="52092" x="5754688" y="3092450"/>
          <p14:tracePt t="52099" x="5754688" y="3103563"/>
          <p14:tracePt t="52115" x="5754688" y="3114675"/>
          <p14:tracePt t="52124" x="5754688" y="3125788"/>
          <p14:tracePt t="52131" x="5754688" y="3136900"/>
          <p14:tracePt t="52146" x="5743575" y="3136900"/>
          <p14:tracePt t="52146" x="5743575" y="3149600"/>
          <p14:tracePt t="52162" x="5732463" y="3165475"/>
          <p14:tracePt t="52178" x="5721350" y="3178175"/>
          <p14:tracePt t="52186" x="5708650" y="3178175"/>
          <p14:tracePt t="52194" x="5697538" y="3178175"/>
          <p14:tracePt t="52212" x="5686425" y="3178175"/>
          <p14:tracePt t="52218" x="5675313" y="3178175"/>
          <p14:tracePt t="52226" x="5664200" y="3178175"/>
          <p14:tracePt t="52234" x="5651500" y="3178175"/>
          <p14:tracePt t="52245" x="5629275" y="3178175"/>
          <p14:tracePt t="52250" x="5618163" y="3178175"/>
          <p14:tracePt t="52258" x="5594350" y="3165475"/>
          <p14:tracePt t="52266" x="5543550" y="3149600"/>
          <p14:tracePt t="52279" x="5508625" y="3149600"/>
          <p14:tracePt t="52282" x="5451475" y="3125788"/>
          <p14:tracePt t="52299" x="5321300" y="3092450"/>
          <p14:tracePt t="52306" x="5251450" y="3068638"/>
          <p14:tracePt t="52313" x="5178425" y="3057525"/>
          <p14:tracePt t="52330" x="5000625" y="3011488"/>
          <p14:tracePt t="52338" x="4921250" y="2971800"/>
          <p14:tracePt t="52344" x="4835525" y="2960688"/>
          <p14:tracePt t="52352" x="4675188" y="2925763"/>
          <p14:tracePt t="52362" x="4578350" y="2903538"/>
          <p14:tracePt t="52368" x="4521200" y="2892425"/>
          <p14:tracePt t="52376" x="4422775" y="2879725"/>
          <p14:tracePt t="52384" x="4332288" y="2868613"/>
          <p14:tracePt t="52396" x="4222750" y="2857500"/>
          <p14:tracePt t="52400" x="4143375" y="2835275"/>
          <p14:tracePt t="52409" x="4046538" y="2822575"/>
          <p14:tracePt t="52416" x="3943350" y="2800350"/>
          <p14:tracePt t="52429" x="3857625" y="2771775"/>
          <p14:tracePt t="52434" x="3789363" y="2736850"/>
          <p14:tracePt t="52442" x="3703638" y="2725738"/>
          <p14:tracePt t="52448" x="3622675" y="2692400"/>
          <p14:tracePt t="52462" x="3549650" y="2679700"/>
          <p14:tracePt t="52465" x="3479800" y="2668588"/>
          <p14:tracePt t="52475" x="3411538" y="2657475"/>
          <p14:tracePt t="52479" x="3349625" y="2646363"/>
          <p14:tracePt t="52496" x="3279775" y="2646363"/>
          <p14:tracePt t="52496" x="3222625" y="2646363"/>
          <p14:tracePt t="52503" x="3160713" y="2635250"/>
          <p14:tracePt t="52511" x="3114675" y="2635250"/>
          <p14:tracePt t="52519" x="3068638" y="2635250"/>
          <p14:tracePt t="52529" x="3022600" y="2635250"/>
          <p14:tracePt t="52534" x="2971800" y="2635250"/>
          <p14:tracePt t="52543" x="2925763" y="2635250"/>
          <p14:tracePt t="52551" x="2903538" y="2635250"/>
          <p14:tracePt t="52563" x="2828925" y="2635250"/>
          <p14:tracePt t="52576" x="2760663" y="2622550"/>
          <p14:tracePt t="52582" x="2725738" y="2622550"/>
          <p14:tracePt t="52596" x="2679700" y="2606675"/>
          <p14:tracePt t="52600" x="2657475" y="2606675"/>
          <p14:tracePt t="52609" x="2606675" y="2593975"/>
          <p14:tracePt t="52614" x="2582863" y="2593975"/>
          <p14:tracePt t="52629" x="2560638" y="2593975"/>
          <p14:tracePt t="52631" x="2525713" y="2593975"/>
          <p14:tracePt t="52642" x="2492375" y="2593975"/>
          <p14:tracePt t="52646" x="2463800" y="2593975"/>
          <p14:tracePt t="52662" x="2451100" y="2593975"/>
          <p14:tracePt t="52663" x="2428875" y="2593975"/>
          <p14:tracePt t="52669" x="2406650" y="2593975"/>
          <p14:tracePt t="52677" x="2393950" y="2593975"/>
          <p14:tracePt t="52685" x="2371725" y="2593975"/>
          <p14:tracePt t="52696" x="2336800" y="2606675"/>
          <p14:tracePt t="52701" x="2314575" y="2622550"/>
          <p14:tracePt t="52709" x="2274888" y="2622550"/>
          <p14:tracePt t="52717" x="2239963" y="2646363"/>
          <p14:tracePt t="52729" x="2217738" y="2657475"/>
          <p14:tracePt t="52733" x="2193925" y="2668588"/>
          <p14:tracePt t="52742" x="2171700" y="2679700"/>
          <p14:tracePt t="52748" x="2136775" y="2692400"/>
          <p14:tracePt t="52762" x="2114550" y="2714625"/>
          <p14:tracePt t="52766" x="2085975" y="2725738"/>
          <p14:tracePt t="52775" x="2074863" y="2736850"/>
          <p14:tracePt t="52780" x="2051050" y="2749550"/>
          <p14:tracePt t="52795" x="2039938" y="2760663"/>
          <p14:tracePt t="52798" x="2028825" y="2771775"/>
          <p14:tracePt t="52809" x="2006600" y="2771775"/>
          <p14:tracePt t="52812" x="1993900" y="2782888"/>
          <p14:tracePt t="52831" x="1982788" y="2782888"/>
          <p14:tracePt t="52842" x="1971675" y="2800350"/>
          <p14:tracePt t="53034" x="1960563" y="2800350"/>
          <p14:tracePt t="53042" x="1925638" y="2800350"/>
          <p14:tracePt t="53049" x="1885950" y="2782888"/>
          <p14:tracePt t="53061" x="1863725" y="2771775"/>
          <p14:tracePt t="53065" x="1828800" y="2749550"/>
          <p14:tracePt t="53073" x="1806575" y="2725738"/>
          <p14:tracePt t="53081" x="1782763" y="2714625"/>
          <p14:tracePt t="53097" x="1731963" y="2679700"/>
          <p14:tracePt t="53099" x="1685925" y="2635250"/>
          <p14:tracePt t="53106" x="1651000" y="2571750"/>
          <p14:tracePt t="53113" x="1617663" y="2525713"/>
          <p14:tracePt t="53130" x="1571625" y="2406650"/>
          <p14:tracePt t="53136" x="1560513" y="2371725"/>
          <p14:tracePt t="53145" x="1543050" y="2336800"/>
          <p14:tracePt t="53152" x="1531938" y="2292350"/>
          <p14:tracePt t="53162" x="1520825" y="2268538"/>
          <p14:tracePt t="53168" x="1520825" y="2228850"/>
          <p14:tracePt t="53176" x="1508125" y="2217738"/>
          <p14:tracePt t="53184" x="1508125" y="2206625"/>
          <p14:tracePt t="53196" x="1508125" y="2193925"/>
          <p14:tracePt t="53216" x="1508125" y="2182813"/>
          <p14:tracePt t="53259" x="1520825" y="2182813"/>
          <p14:tracePt t="61323" x="1520825" y="2171700"/>
          <p14:tracePt t="61333" x="1474788" y="2136775"/>
          <p14:tracePt t="61339" x="1428750" y="2092325"/>
          <p14:tracePt t="61351" x="1393825" y="2039938"/>
          <p14:tracePt t="61352" x="1354138" y="2006600"/>
          <p14:tracePt t="61362" x="1331913" y="1971675"/>
          <p14:tracePt t="61367" x="1308100" y="1949450"/>
          <p14:tracePt t="61374" x="1285875" y="1914525"/>
          <p14:tracePt t="61383" x="1263650" y="1885950"/>
          <p14:tracePt t="61410" x="1228725" y="1828800"/>
          <p14:tracePt t="61412" x="1193800" y="1782763"/>
          <p14:tracePt t="61418" x="1177925" y="1771650"/>
          <p14:tracePt t="61423" x="1143000" y="1697038"/>
          <p14:tracePt t="61433" x="1131888" y="1663700"/>
          <p14:tracePt t="61445" x="1120775" y="1606550"/>
          <p14:tracePt t="61446" x="1120775" y="1560513"/>
          <p14:tracePt t="61455" x="1120775" y="1508125"/>
          <p14:tracePt t="61461" x="1120775" y="1439863"/>
          <p14:tracePt t="61469" x="1120775" y="1382713"/>
          <p14:tracePt t="61478" x="1120775" y="1308100"/>
          <p14:tracePt t="61489" x="1143000" y="1228725"/>
          <p14:tracePt t="61493" x="1165225" y="1143000"/>
          <p14:tracePt t="61501" x="1193800" y="1074738"/>
          <p14:tracePt t="61511" x="1239838" y="989013"/>
          <p14:tracePt t="61517" x="1263650" y="931863"/>
          <p14:tracePt t="61525" x="1296988" y="863600"/>
          <p14:tracePt t="61534" x="1331913" y="817563"/>
          <p14:tracePt t="61544" x="1343025" y="777875"/>
          <p14:tracePt t="61550" x="1393825" y="708025"/>
          <p14:tracePt t="61556" x="1406525" y="685800"/>
          <p14:tracePt t="61566" x="1428750" y="611188"/>
          <p14:tracePt t="61578" x="1439863" y="600075"/>
          <p14:tracePt t="61583" x="1450975" y="554038"/>
          <p14:tracePt t="61590" x="1463675" y="531813"/>
          <p14:tracePt t="61599" x="1474788" y="496888"/>
          <p14:tracePt t="61611" x="1474788" y="474663"/>
          <p14:tracePt t="61616" x="1485900" y="463550"/>
          <p14:tracePt t="61623" x="1497013" y="434975"/>
          <p14:tracePt t="61633" x="1497013" y="422275"/>
          <p14:tracePt t="61644" x="1508125" y="411163"/>
          <p14:tracePt t="61645" x="1520825" y="400050"/>
          <p14:tracePt t="61652" x="1531938" y="400050"/>
          <p14:tracePt t="61664" x="1560513" y="400050"/>
          <p14:tracePt t="61668" x="1571625" y="400050"/>
          <p14:tracePt t="61675" x="1606550" y="400050"/>
          <p14:tracePt t="61683" x="1639888" y="463550"/>
          <p14:tracePt t="61695" x="1685925" y="542925"/>
          <p14:tracePt t="61700" x="1731963" y="622300"/>
          <p14:tracePt t="61707" x="1771650" y="674688"/>
          <p14:tracePt t="61717" x="1817688" y="754063"/>
          <p14:tracePt t="61729" x="1874838" y="839788"/>
          <p14:tracePt t="61733" x="1885950" y="863600"/>
          <p14:tracePt t="61740" x="1936750" y="908050"/>
          <p14:tracePt t="61750" x="1971675" y="931863"/>
          <p14:tracePt t="61761" x="2017713" y="954088"/>
          <p14:tracePt t="61891" x="2063750" y="954088"/>
          <p14:tracePt t="61897" x="2114550" y="989013"/>
          <p14:tracePt t="61906" x="2182813" y="1028700"/>
          <p14:tracePt t="61912" x="2314575" y="1120775"/>
          <p14:tracePt t="61928" x="2393950" y="1206500"/>
          <p14:tracePt t="61929" x="2560638" y="1343025"/>
          <p14:tracePt t="61936" x="2736850" y="1474788"/>
          <p14:tracePt t="61949" x="2892425" y="1639888"/>
          <p14:tracePt t="61956" x="2960688" y="1697038"/>
          <p14:tracePt t="61960" x="3079750" y="1817688"/>
          <p14:tracePt t="61968" x="3103563" y="1839913"/>
          <p14:tracePt t="61978" x="3160713" y="1914525"/>
          <p14:tracePt t="61984" x="3211513" y="1949450"/>
          <p14:tracePt t="61992" x="3235325" y="1960563"/>
          <p14:tracePt t="62000" x="3246438" y="1971675"/>
          <p14:tracePt t="62127" x="3246438" y="1993900"/>
          <p14:tracePt t="62134" x="3235325" y="2017713"/>
          <p14:tracePt t="62142" x="3211513" y="2028825"/>
          <p14:tracePt t="62150" x="3211513" y="2039938"/>
          <p14:tracePt t="62161" x="3194050" y="2063750"/>
          <p14:tracePt t="62167" x="3182938" y="2079625"/>
          <p14:tracePt t="62174" x="3182938" y="2103438"/>
          <p14:tracePt t="62183" x="3171825" y="2125663"/>
          <p14:tracePt t="62196" x="3171825" y="2193925"/>
          <p14:tracePt t="62200" x="3171825" y="2292350"/>
          <p14:tracePt t="62206" x="3171825" y="2349500"/>
          <p14:tracePt t="62218" x="3171825" y="2428875"/>
          <p14:tracePt t="62229" x="3171825" y="2536825"/>
          <p14:tracePt t="62230" x="3182938" y="2571750"/>
          <p14:tracePt t="62239" x="3194050" y="2646363"/>
          <p14:tracePt t="62245" x="3211513" y="2703513"/>
          <p14:tracePt t="62253" x="3211513" y="2749550"/>
          <p14:tracePt t="62262" x="3211513" y="2800350"/>
          <p14:tracePt t="62269" x="3211513" y="2857500"/>
          <p14:tracePt t="62277" x="3211513" y="2879725"/>
          <p14:tracePt t="62285" x="3194050" y="2903538"/>
          <p14:tracePt t="62295" x="3171825" y="2925763"/>
          <p14:tracePt t="62301" x="3136900" y="2949575"/>
          <p14:tracePt t="62309" x="3114675" y="2971800"/>
          <p14:tracePt t="62317" x="3079750" y="3000375"/>
          <p14:tracePt t="62328" x="3035300" y="3022600"/>
          <p14:tracePt t="62334" x="2994025" y="3057525"/>
          <p14:tracePt t="62340" x="2960688" y="3068638"/>
          <p14:tracePt t="62350" x="2936875" y="3079750"/>
          <p14:tracePt t="62361" x="2879725" y="3092450"/>
          <p14:tracePt t="62367" x="2857500" y="3092450"/>
          <p14:tracePt t="62373" x="2817813" y="3092450"/>
          <p14:tracePt t="62383" x="2794000" y="3092450"/>
          <p14:tracePt t="62394" x="2771775" y="3103563"/>
          <p14:tracePt t="62400" x="2749550" y="3103563"/>
          <p14:tracePt t="62406" x="2725738" y="3103563"/>
          <p14:tracePt t="62417" x="2714625" y="3103563"/>
          <p14:tracePt t="62428" x="2703513" y="3114675"/>
          <p14:tracePt t="62428" x="2692400" y="3136900"/>
          <p14:tracePt t="62436" x="2668588" y="3149600"/>
          <p14:tracePt t="62443" x="2640013" y="3178175"/>
          <p14:tracePt t="62451" x="2628900" y="3200400"/>
          <p14:tracePt t="62467" x="2606675" y="3222625"/>
          <p14:tracePt t="62468" x="2582863" y="3246438"/>
          <p14:tracePt t="62475" x="2549525" y="3268663"/>
          <p14:tracePt t="62484" x="2536825" y="3279775"/>
          <p14:tracePt t="62496" x="2514600" y="3292475"/>
          <p14:tracePt t="62502" x="2492375" y="3314700"/>
          <p14:tracePt t="62506" x="2463800" y="3325813"/>
          <p14:tracePt t="62517" x="2439988" y="3343275"/>
          <p14:tracePt t="62528" x="2417763" y="3343275"/>
          <p14:tracePt t="62533" x="2382838" y="3354388"/>
          <p14:tracePt t="62540" x="2371725" y="3354388"/>
          <p14:tracePt t="62551" x="2349500" y="3354388"/>
          <p14:tracePt t="62561" x="2325688" y="3325813"/>
          <p14:tracePt t="62567" x="2303463" y="3303588"/>
          <p14:tracePt t="62572" x="2274888" y="3268663"/>
          <p14:tracePt t="62584" x="2251075" y="3235325"/>
          <p14:tracePt t="62594" x="2228850" y="3200400"/>
          <p14:tracePt t="62595" x="2217738" y="3178175"/>
          <p14:tracePt t="62601" x="2193925" y="3136900"/>
          <p14:tracePt t="62609" x="2182813" y="3103563"/>
          <p14:tracePt t="62617" x="2171700" y="3068638"/>
          <p14:tracePt t="62628" x="2160588" y="3046413"/>
          <p14:tracePt t="62634" x="2149475" y="3022600"/>
          <p14:tracePt t="62641" x="2136775" y="2989263"/>
          <p14:tracePt t="62651" x="2136775" y="2971800"/>
          <p14:tracePt t="62661" x="2125663" y="2949575"/>
          <p14:tracePt t="62667" x="2125663" y="2936875"/>
          <p14:tracePt t="62673" x="2125663" y="2925763"/>
          <p14:tracePt t="62684" x="2125663" y="2903538"/>
          <p14:tracePt t="62695" x="2125663" y="2892425"/>
          <p14:tracePt t="62707" x="2125663" y="2879725"/>
          <p14:tracePt t="62717" x="2125663" y="2868613"/>
          <p14:tracePt t="62731" x="2125663" y="2857500"/>
          <p14:tracePt t="62732" x="2125663" y="2846388"/>
          <p14:tracePt t="62736" x="2136775" y="2835275"/>
          <p14:tracePt t="62751" x="2149475" y="2822575"/>
          <p14:tracePt t="62761" x="2160588" y="2811463"/>
          <p14:tracePt t="62762" x="2171700" y="2800350"/>
          <p14:tracePt t="62770" x="2182813" y="2782888"/>
          <p14:tracePt t="62776" x="2193925" y="2771775"/>
          <p14:tracePt t="62784" x="2206625" y="2760663"/>
          <p14:tracePt t="62794" x="2217738" y="2749550"/>
          <p14:tracePt t="62801" x="2228850" y="2736850"/>
          <p14:tracePt t="62807" x="2239963" y="2725738"/>
          <p14:tracePt t="62817" x="2251075" y="2725738"/>
          <p14:tracePt t="62829" x="2263775" y="2714625"/>
          <p14:tracePt t="62834" x="2274888" y="2703513"/>
          <p14:tracePt t="62840" x="2292350" y="2703513"/>
          <p14:tracePt t="62851" x="2303463" y="2692400"/>
          <p14:tracePt t="62863" x="2325688" y="2679700"/>
          <p14:tracePt t="62872" x="2336800" y="2679700"/>
          <p14:tracePt t="62879" x="2360613" y="2679700"/>
          <p14:tracePt t="62886" x="2371725" y="2679700"/>
          <p14:tracePt t="62896" x="2393950" y="2679700"/>
          <p14:tracePt t="62902" x="2428875" y="2679700"/>
          <p14:tracePt t="62911" x="2463800" y="2679700"/>
          <p14:tracePt t="62918" x="2503488" y="2679700"/>
          <p14:tracePt t="62928" x="2536825" y="2679700"/>
          <p14:tracePt t="62934" x="2560638" y="2679700"/>
          <p14:tracePt t="62942" x="2582863" y="2679700"/>
          <p14:tracePt t="62951" x="2617788" y="2679700"/>
          <p14:tracePt t="62961" x="2657475" y="2679700"/>
          <p14:tracePt t="62968" x="2679700" y="2668588"/>
          <p14:tracePt t="62974" x="2703513" y="2668588"/>
          <p14:tracePt t="62984" x="2725738" y="2668588"/>
          <p14:tracePt t="62996" x="2749550" y="2668588"/>
          <p14:tracePt t="63000" x="2760663" y="2668588"/>
          <p14:tracePt t="63017" x="2782888" y="2668588"/>
          <p14:tracePt t="63028" x="2806700" y="2668588"/>
          <p14:tracePt t="63034" x="2817813" y="2668588"/>
          <p14:tracePt t="63051" x="2828925" y="2679700"/>
          <p14:tracePt t="63060" x="2846388" y="2679700"/>
          <p14:tracePt t="63061" x="2846388" y="2692400"/>
          <p14:tracePt t="63068" x="2857500" y="2703513"/>
          <p14:tracePt t="63076" x="2868613" y="2725738"/>
          <p14:tracePt t="63084" x="2868613" y="2736850"/>
          <p14:tracePt t="63094" x="2879725" y="2760663"/>
          <p14:tracePt t="63101" x="2879725" y="2771775"/>
          <p14:tracePt t="63108" x="2879725" y="2800350"/>
          <p14:tracePt t="63118" x="2892425" y="2811463"/>
          <p14:tracePt t="63128" x="2892425" y="2835275"/>
          <p14:tracePt t="63134" x="2892425" y="2857500"/>
          <p14:tracePt t="63140" x="2892425" y="2892425"/>
          <p14:tracePt t="63151" x="2879725" y="2914650"/>
          <p14:tracePt t="63161" x="2868613" y="2936875"/>
          <p14:tracePt t="63168" x="2857500" y="2949575"/>
          <p14:tracePt t="63173" x="2828925" y="2971800"/>
          <p14:tracePt t="63184" x="2817813" y="3000375"/>
          <p14:tracePt t="63194" x="2794000" y="3011488"/>
          <p14:tracePt t="63200" x="2771775" y="3022600"/>
          <p14:tracePt t="63206" x="2725738" y="3057525"/>
          <p14:tracePt t="63218" x="2692400" y="3068638"/>
          <p14:tracePt t="63227" x="2657475" y="3068638"/>
          <p14:tracePt t="63228" x="2617788" y="3079750"/>
          <p14:tracePt t="63235" x="2571750" y="3079750"/>
          <p14:tracePt t="63243" x="2525713" y="3079750"/>
          <p14:tracePt t="63251" x="2479675" y="3079750"/>
          <p14:tracePt t="63263" x="2428875" y="3079750"/>
          <p14:tracePt t="63268" x="2382838" y="3079750"/>
          <p14:tracePt t="63275" x="2336800" y="3079750"/>
          <p14:tracePt t="63284" x="2314575" y="3079750"/>
          <p14:tracePt t="63295" x="2274888" y="3079750"/>
          <p14:tracePt t="63301" x="2239963" y="3079750"/>
          <p14:tracePt t="63306" x="2206625" y="3079750"/>
          <p14:tracePt t="63318" x="2171700" y="3079750"/>
          <p14:tracePt t="63328" x="2160588" y="3079750"/>
          <p14:tracePt t="63334" x="2136775" y="3079750"/>
          <p14:tracePt t="63340" x="2114550" y="3079750"/>
          <p14:tracePt t="63351" x="2097088" y="3079750"/>
          <p14:tracePt t="63363" x="2085975" y="3079750"/>
          <p14:tracePt t="63364" x="2074863" y="3079750"/>
          <p14:tracePt t="63373" x="2063750" y="3079750"/>
          <p14:tracePt t="63377" x="2051050" y="3079750"/>
          <p14:tracePt t="63394" x="2039938" y="3068638"/>
          <p14:tracePt t="63395" x="2028825" y="3068638"/>
          <p14:tracePt t="63402" x="2017713" y="3057525"/>
          <p14:tracePt t="63409" x="2006600" y="3046413"/>
          <p14:tracePt t="63418" x="2006600" y="3022600"/>
          <p14:tracePt t="63428" x="1993900" y="3011488"/>
          <p14:tracePt t="63435" x="1982788" y="2989263"/>
          <p14:tracePt t="63441" x="1982788" y="2971800"/>
          <p14:tracePt t="63449" x="1982788" y="2949575"/>
          <p14:tracePt t="63461" x="1982788" y="2925763"/>
          <p14:tracePt t="63465" x="1982788" y="2914650"/>
          <p14:tracePt t="63473" x="1982788" y="2903538"/>
          <p14:tracePt t="63480" x="1982788" y="2879725"/>
          <p14:tracePt t="63494" x="1982788" y="2868613"/>
          <p14:tracePt t="63497" x="1982788" y="2857500"/>
          <p14:tracePt t="63506" x="1993900" y="2857500"/>
          <p14:tracePt t="63512" x="2006600" y="2846388"/>
          <p14:tracePt t="63530" x="2017713" y="2835275"/>
          <p14:tracePt t="63531" x="2028825" y="2822575"/>
          <p14:tracePt t="63536" x="2039938" y="2811463"/>
          <p14:tracePt t="63544" x="2051050" y="2811463"/>
          <p14:tracePt t="63552" x="2074863" y="2800350"/>
          <p14:tracePt t="63562" x="2085975" y="2782888"/>
          <p14:tracePt t="63581" x="2114550" y="2782888"/>
          <p14:tracePt t="63594" x="2149475" y="2771775"/>
          <p14:tracePt t="63595" x="2171700" y="2771775"/>
          <p14:tracePt t="63602" x="2206625" y="2771775"/>
          <p14:tracePt t="63607" x="2217738" y="2771775"/>
          <p14:tracePt t="63615" x="2239963" y="2760663"/>
          <p14:tracePt t="63628" x="2263775" y="2760663"/>
          <p14:tracePt t="63631" x="2274888" y="2760663"/>
          <p14:tracePt t="63640" x="2303463" y="2749550"/>
          <p14:tracePt t="63647" x="2314575" y="2749550"/>
          <p14:tracePt t="63661" x="2325688" y="2749550"/>
          <p14:tracePt t="63672" x="2336800" y="2749550"/>
          <p14:tracePt t="63686" x="2349500" y="2749550"/>
          <p14:tracePt t="63695" x="2360613" y="2749550"/>
          <p14:tracePt t="63702" x="2371725" y="2749550"/>
          <p14:tracePt t="63710" x="2382838" y="2749550"/>
          <p14:tracePt t="63718" x="2406650" y="2749550"/>
          <p14:tracePt t="63728" x="2417763" y="2749550"/>
          <p14:tracePt t="63735" x="2428875" y="2749550"/>
          <p14:tracePt t="63742" x="2451100" y="2749550"/>
          <p14:tracePt t="63751" x="2463800" y="2749550"/>
          <p14:tracePt t="63761" x="2479675" y="2760663"/>
          <p14:tracePt t="63766" x="2492375" y="2760663"/>
          <p14:tracePt t="63773" x="2514600" y="2771775"/>
          <p14:tracePt t="63781" x="2525713" y="2782888"/>
          <p14:tracePt t="63796" x="2536825" y="2800350"/>
          <p14:tracePt t="63802" x="2549525" y="2811463"/>
          <p14:tracePt t="63807" x="2549525" y="2822575"/>
          <p14:tracePt t="63819" x="2560638" y="2835275"/>
          <p14:tracePt t="63829" x="2571750" y="2846388"/>
          <p14:tracePt t="63831" x="2582863" y="2857500"/>
          <p14:tracePt t="63839" x="2582863" y="2879725"/>
          <p14:tracePt t="63845" x="2593975" y="2892425"/>
          <p14:tracePt t="63853" x="2593975" y="2903538"/>
          <p14:tracePt t="63864" x="2606675" y="2925763"/>
          <p14:tracePt t="63874" x="2606675" y="2949575"/>
          <p14:tracePt t="63878" x="2606675" y="2960688"/>
          <p14:tracePt t="63886" x="2617788" y="2971800"/>
          <p14:tracePt t="63896" x="2617788" y="3000375"/>
          <p14:tracePt t="63902" x="2617788" y="3011488"/>
          <p14:tracePt t="63908" x="2617788" y="3022600"/>
          <p14:tracePt t="63919" x="2617788" y="3046413"/>
          <p14:tracePt t="63930" x="2617788" y="3057525"/>
          <p14:tracePt t="63935" x="2606675" y="3079750"/>
          <p14:tracePt t="63940" x="2593975" y="3079750"/>
          <p14:tracePt t="63952" x="2582863" y="3103563"/>
          <p14:tracePt t="63962" x="2571750" y="3114675"/>
          <p14:tracePt t="63965" x="2549525" y="3125788"/>
          <p14:tracePt t="63973" x="2536825" y="3136900"/>
          <p14:tracePt t="63979" x="2514600" y="3149600"/>
          <p14:tracePt t="63995" x="2492375" y="3165475"/>
          <p14:tracePt t="63996" x="2479675" y="3165475"/>
          <p14:tracePt t="64003" x="2451100" y="3178175"/>
          <p14:tracePt t="64011" x="2428875" y="3178175"/>
          <p14:tracePt t="64019" x="2417763" y="3189288"/>
          <p14:tracePt t="64030" x="2393950" y="3189288"/>
          <p14:tracePt t="64036" x="2371725" y="3189288"/>
          <p14:tracePt t="64043" x="2360613" y="3200400"/>
          <p14:tracePt t="64052" x="2349500" y="3200400"/>
          <p14:tracePt t="64066" x="2336800" y="3200400"/>
          <p14:tracePt t="64068" x="2314575" y="3211513"/>
          <p14:tracePt t="64075" x="2303463" y="3211513"/>
          <p14:tracePt t="64086" x="2292350" y="3211513"/>
          <p14:tracePt t="64097" x="2274888" y="3211513"/>
          <p14:tracePt t="64099" x="2263775" y="3211513"/>
          <p14:tracePt t="64107" x="2239963" y="3200400"/>
          <p14:tracePt t="64114" x="2228850" y="3189288"/>
          <p14:tracePt t="64131" x="2206625" y="3149600"/>
          <p14:tracePt t="64141" x="2206625" y="3125788"/>
          <p14:tracePt t="64147" x="2193925" y="3114675"/>
          <p14:tracePt t="64163" x="2193925" y="3092450"/>
          <p14:tracePt t="64165" x="2182813" y="3068638"/>
          <p14:tracePt t="64174" x="2182813" y="3046413"/>
          <p14:tracePt t="64180" x="2182813" y="3022600"/>
          <p14:tracePt t="64199" x="2182813" y="3000375"/>
          <p14:tracePt t="64203" x="2182813" y="2971800"/>
          <p14:tracePt t="64205" x="2182813" y="2936875"/>
          <p14:tracePt t="64212" x="2182813" y="2925763"/>
          <p14:tracePt t="64231" x="2182813" y="2903538"/>
          <p14:tracePt t="64234" x="2193925" y="2879725"/>
          <p14:tracePt t="64236" x="2206625" y="2857500"/>
          <p14:tracePt t="64246" x="2217738" y="2846388"/>
          <p14:tracePt t="64254" x="2228850" y="2835275"/>
          <p14:tracePt t="64269" x="2263775" y="2800350"/>
          <p14:tracePt t="64278" x="2274888" y="2800350"/>
          <p14:tracePt t="64285" x="2314575" y="2771775"/>
          <p14:tracePt t="64302" x="2371725" y="2760663"/>
          <p14:tracePt t="64309" x="2393950" y="2749550"/>
          <p14:tracePt t="64314" x="2451100" y="2736850"/>
          <p14:tracePt t="64324" x="2479675" y="2736850"/>
          <p14:tracePt t="64342" x="2514600" y="2725738"/>
          <p14:tracePt t="64344" x="2560638" y="2725738"/>
          <p14:tracePt t="64345" x="2582863" y="2725738"/>
          <p14:tracePt t="64353" x="2640013" y="2725738"/>
          <p14:tracePt t="64369" x="2657475" y="2725738"/>
          <p14:tracePt t="64373" x="2692400" y="2725738"/>
          <p14:tracePt t="64377" x="2714625" y="2725738"/>
          <p14:tracePt t="64386" x="2736850" y="2725738"/>
          <p14:tracePt t="64400" x="2749550" y="2725738"/>
          <p14:tracePt t="64408" x="2749550" y="2736850"/>
          <p14:tracePt t="64415" x="2749550" y="2749550"/>
          <p14:tracePt t="64430" x="2749550" y="2760663"/>
          <p14:tracePt t="67123" x="2749550" y="2800350"/>
          <p14:tracePt t="67131" x="2749550" y="2846388"/>
          <p14:tracePt t="67139" x="2749550" y="2892425"/>
          <p14:tracePt t="67146" x="2749550" y="2960688"/>
          <p14:tracePt t="67161" x="2749550" y="3035300"/>
          <p14:tracePt t="67162" x="2749550" y="3079750"/>
          <p14:tracePt t="67175" x="2749550" y="3125788"/>
          <p14:tracePt t="67376" x="2736850" y="3189288"/>
          <p14:tracePt t="67384" x="2703513" y="3268663"/>
          <p14:tracePt t="67392" x="2668588" y="3389313"/>
          <p14:tracePt t="67399" x="2617788" y="3503613"/>
          <p14:tracePt t="67411" x="2571750" y="3622675"/>
          <p14:tracePt t="67415" x="2536825" y="3754438"/>
          <p14:tracePt t="67423" x="2514600" y="3868738"/>
          <p14:tracePt t="67431" x="2479675" y="3965575"/>
          <p14:tracePt t="67445" x="2439988" y="4165600"/>
          <p14:tracePt t="67448" x="2417763" y="4378325"/>
          <p14:tracePt t="67456" x="2406650" y="4440238"/>
          <p14:tracePt t="67463" x="2393950" y="4475163"/>
          <p14:tracePt t="67478" x="2382838" y="4554538"/>
          <p14:tracePt t="67490" x="2360613" y="4606925"/>
          <p14:tracePt t="67491" x="2336800" y="4664075"/>
          <p14:tracePt t="67496" x="2325688" y="4664075"/>
          <p14:tracePt t="67661" x="2325688" y="4675188"/>
          <p14:tracePt t="67669" x="2325688" y="4708525"/>
          <p14:tracePt t="67677" x="2336800" y="4754563"/>
          <p14:tracePt t="67685" x="2349500" y="4818063"/>
          <p14:tracePt t="67695" x="2371725" y="4875213"/>
          <p14:tracePt t="67700" x="2382838" y="4897438"/>
          <p14:tracePt t="67708" x="2393950" y="4943475"/>
          <p14:tracePt t="67716" x="2393950" y="4972050"/>
          <p14:tracePt t="67728" x="2406650" y="4994275"/>
          <p14:tracePt t="67733" x="2406650" y="5006975"/>
          <p14:tracePt t="67760" x="2406650" y="4994275"/>
          <p14:tracePt t="67764" x="2393950" y="4932363"/>
          <p14:tracePt t="67773" x="2382838" y="4875213"/>
          <p14:tracePt t="67779" x="2360613" y="4794250"/>
          <p14:tracePt t="67795" x="2336800" y="4721225"/>
          <p14:tracePt t="67796" x="2325688" y="4651375"/>
          <p14:tracePt t="67806" x="2325688" y="4578350"/>
          <p14:tracePt t="67815" x="2325688" y="4543425"/>
          <p14:tracePt t="67819" x="2325688" y="4497388"/>
          <p14:tracePt t="67827" x="2325688" y="4451350"/>
          <p14:tracePt t="67835" x="2325688" y="4429125"/>
          <p14:tracePt t="67846" x="2325688" y="4411663"/>
          <p14:tracePt t="68073" x="2336800" y="4411663"/>
          <p14:tracePt t="68081" x="2349500" y="4400550"/>
          <p14:tracePt t="68095" x="2371725" y="4378325"/>
          <p14:tracePt t="68098" x="2393950" y="4354513"/>
          <p14:tracePt t="68107" x="2428875" y="4321175"/>
          <p14:tracePt t="68112" x="2479675" y="4275138"/>
          <p14:tracePt t="68129" x="2514600" y="4235450"/>
          <p14:tracePt t="68130" x="2549525" y="4178300"/>
          <p14:tracePt t="68136" x="2582863" y="4132263"/>
          <p14:tracePt t="68144" x="2606675" y="4108450"/>
          <p14:tracePt t="68152" x="2628900" y="4075113"/>
          <p14:tracePt t="68162" x="2657475" y="4046538"/>
          <p14:tracePt t="68168" x="2679700" y="4011613"/>
          <p14:tracePt t="68176" x="2692400" y="3989388"/>
          <p14:tracePt t="68183" x="2703513" y="3965575"/>
          <p14:tracePt t="68196" x="2714625" y="3943350"/>
          <p14:tracePt t="68200" x="2725738" y="3921125"/>
          <p14:tracePt t="68207" x="2736850" y="3886200"/>
          <p14:tracePt t="68215" x="2749550" y="3846513"/>
          <p14:tracePt t="68229" x="2760663" y="3811588"/>
          <p14:tracePt t="68232" x="2771775" y="3800475"/>
          <p14:tracePt t="68240" x="2794000" y="3765550"/>
          <p14:tracePt t="68247" x="2806700" y="3743325"/>
          <p14:tracePt t="68262" x="2817813" y="3721100"/>
          <p14:tracePt t="68265" x="2846388" y="3708400"/>
          <p14:tracePt t="68273" x="2857500" y="3679825"/>
          <p14:tracePt t="68278" x="2879725" y="3668713"/>
          <p14:tracePt t="68295" x="2892425" y="3668713"/>
          <p14:tracePt t="68296" x="2914650" y="3668713"/>
          <p14:tracePt t="68302" x="2936875" y="3668713"/>
          <p14:tracePt t="68310" x="2949575" y="3668713"/>
          <p14:tracePt t="68318" x="2960688" y="3668713"/>
          <p14:tracePt t="68329" x="2971800" y="3668713"/>
          <p14:tracePt t="68334" x="2982913" y="3668713"/>
          <p14:tracePt t="68342" x="2994025" y="3668713"/>
          <p14:tracePt t="68351" x="3006725" y="3668713"/>
          <p14:tracePt t="68365" x="3022600" y="3668713"/>
          <p14:tracePt t="68382" x="3022600" y="3679825"/>
          <p14:tracePt t="68391" x="3035300" y="3692525"/>
          <p14:tracePt t="68397" x="3035300" y="3708400"/>
          <p14:tracePt t="68412" x="3035300" y="3732213"/>
          <p14:tracePt t="68423" x="3035300" y="3754438"/>
          <p14:tracePt t="68429" x="3035300" y="3765550"/>
          <p14:tracePt t="68445" x="3035300" y="3778250"/>
          <p14:tracePt t="68461" x="3022600" y="3789363"/>
          <p14:tracePt t="68479" x="3022600" y="3800475"/>
          <p14:tracePt t="68492" x="3022600" y="3822700"/>
          <p14:tracePt t="68500" x="3022600" y="3846513"/>
          <p14:tracePt t="68512" x="3022600" y="3886200"/>
          <p14:tracePt t="68517" x="3022600" y="3921125"/>
          <p14:tracePt t="68524" x="3022600" y="3954463"/>
          <p14:tracePt t="68532" x="3022600" y="3978275"/>
          <p14:tracePt t="68545" x="3022600" y="4011613"/>
          <p14:tracePt t="68549" x="3035300" y="4046538"/>
          <p14:tracePt t="68557" x="3035300" y="4075113"/>
          <p14:tracePt t="68563" x="3046413" y="4108450"/>
          <p14:tracePt t="68578" x="3057525" y="4132263"/>
          <p14:tracePt t="68581" x="3068638" y="4143375"/>
          <p14:tracePt t="68590" x="3079750" y="4178300"/>
          <p14:tracePt t="68595" x="3092450" y="4200525"/>
          <p14:tracePt t="68603" x="3092450" y="4222750"/>
          <p14:tracePt t="68617" x="3103563" y="4235450"/>
          <p14:tracePt t="68630" x="3103563" y="4275138"/>
          <p14:tracePt t="68632" x="3114675" y="4286250"/>
          <p14:tracePt t="68636" x="3114675" y="4297363"/>
          <p14:tracePt t="68642" x="3114675" y="4308475"/>
          <p14:tracePt t="68651" x="3125788" y="4321175"/>
          <p14:tracePt t="68662" x="3125788" y="4332288"/>
          <p14:tracePt t="68682" x="3125788" y="4343400"/>
          <p14:tracePt t="68730" x="3125788" y="4354513"/>
          <p14:tracePt t="68762" x="3114675" y="4365625"/>
          <p14:tracePt t="68769" x="3103563" y="4365625"/>
          <p14:tracePt t="68777" x="3092450" y="4365625"/>
          <p14:tracePt t="68785" x="3068638" y="4365625"/>
          <p14:tracePt t="68795" x="3057525" y="4365625"/>
          <p14:tracePt t="68801" x="3035300" y="4365625"/>
          <p14:tracePt t="68809" x="3006725" y="4354513"/>
          <p14:tracePt t="68817" x="2982913" y="4343400"/>
          <p14:tracePt t="68830" x="2960688" y="4343400"/>
          <p14:tracePt t="68834" x="2936875" y="4321175"/>
          <p14:tracePt t="68841" x="2914650" y="4297363"/>
          <p14:tracePt t="68849" x="2892425" y="4275138"/>
          <p14:tracePt t="68863" x="2879725" y="4251325"/>
          <p14:tracePt t="68866" x="2879725" y="4235450"/>
          <p14:tracePt t="68874" x="2868613" y="4200525"/>
          <p14:tracePt t="68885" x="2857500" y="4165600"/>
          <p14:tracePt t="68891" x="2857500" y="4143375"/>
          <p14:tracePt t="68896" x="2857500" y="4108450"/>
          <p14:tracePt t="68913" x="2857500" y="4086225"/>
          <p14:tracePt t="68914" x="2857500" y="4035425"/>
          <p14:tracePt t="68920" x="2857500" y="4011613"/>
          <p14:tracePt t="68927" x="2868613" y="3978275"/>
          <p14:tracePt t="68936" x="2892425" y="3943350"/>
          <p14:tracePt t="68946" x="2914650" y="3921125"/>
          <p14:tracePt t="68952" x="2936875" y="3886200"/>
          <p14:tracePt t="68959" x="2960688" y="3857625"/>
          <p14:tracePt t="68967" x="2994025" y="3835400"/>
          <p14:tracePt t="68979" x="3022600" y="3822700"/>
          <p14:tracePt t="68983" x="3057525" y="3811588"/>
          <p14:tracePt t="68991" x="3103563" y="3800475"/>
          <p14:tracePt t="68999" x="3149600" y="3800475"/>
          <p14:tracePt t="69012" x="3182938" y="3800475"/>
          <p14:tracePt t="69015" x="3235325" y="3800475"/>
          <p14:tracePt t="69024" x="3279775" y="3800475"/>
          <p14:tracePt t="69031" x="3325813" y="3800475"/>
          <p14:tracePt t="69046" x="3389313" y="3822700"/>
          <p14:tracePt t="69047" x="3422650" y="3846513"/>
          <p14:tracePt t="69057" x="3457575" y="3846513"/>
          <p14:tracePt t="69062" x="3492500" y="3868738"/>
          <p14:tracePt t="69077" x="3525838" y="3886200"/>
          <p14:tracePt t="69081" x="3560763" y="3908425"/>
          <p14:tracePt t="69086" x="3589338" y="3921125"/>
          <p14:tracePt t="69094" x="3622675" y="3943350"/>
          <p14:tracePt t="69102" x="3646488" y="3965575"/>
          <p14:tracePt t="69112" x="3657600" y="3989388"/>
          <p14:tracePt t="69118" x="3668713" y="4022725"/>
          <p14:tracePt t="69126" x="3679825" y="4046538"/>
          <p14:tracePt t="69133" x="3692525" y="4097338"/>
          <p14:tracePt t="69147" x="3692525" y="4143375"/>
          <p14:tracePt t="69151" x="3692525" y="4178300"/>
          <p14:tracePt t="69158" x="3692525" y="4222750"/>
          <p14:tracePt t="69165" x="3679825" y="4264025"/>
          <p14:tracePt t="69180" x="3646488" y="4308475"/>
          <p14:tracePt t="69184" x="3600450" y="4343400"/>
          <p14:tracePt t="69191" x="3549650" y="4365625"/>
          <p14:tracePt t="69197" x="3503613" y="4378325"/>
          <p14:tracePt t="69213" x="3435350" y="4389438"/>
          <p14:tracePt t="69214" x="3371850" y="4389438"/>
          <p14:tracePt t="69224" x="3314700" y="4389438"/>
          <p14:tracePt t="69229" x="3268663" y="4389438"/>
          <p14:tracePt t="69237" x="3222625" y="4378325"/>
          <p14:tracePt t="69247" x="3194050" y="4365625"/>
          <p14:tracePt t="69253" x="3125788" y="4321175"/>
          <p14:tracePt t="69260" x="3103563" y="4297363"/>
          <p14:tracePt t="69269" x="3079750" y="4264025"/>
          <p14:tracePt t="69279" x="3068638" y="4222750"/>
          <p14:tracePt t="69558" x="3057525" y="4222750"/>
          <p14:tracePt t="69562" x="3035300" y="4222750"/>
          <p14:tracePt t="69569" x="3006725" y="4211638"/>
          <p14:tracePt t="69577" x="2982913" y="4211638"/>
          <p14:tracePt t="69585" x="2960688" y="4211638"/>
          <p14:tracePt t="69595" x="2914650" y="4200525"/>
          <p14:tracePt t="69601" x="2879725" y="4189413"/>
          <p14:tracePt t="69609" x="2846388" y="4178300"/>
          <p14:tracePt t="69617" x="2806700" y="4165600"/>
          <p14:tracePt t="69629" x="2771775" y="4143375"/>
          <p14:tracePt t="69633" x="2736850" y="4108450"/>
          <p14:tracePt t="69640" x="2725738" y="4075113"/>
          <p14:tracePt t="69648" x="2703513" y="4022725"/>
          <p14:tracePt t="69662" x="2692400" y="3954463"/>
          <p14:tracePt t="69666" x="2692400" y="3835400"/>
          <p14:tracePt t="69674" x="2692400" y="3778250"/>
          <p14:tracePt t="69680" x="2692400" y="3692525"/>
          <p14:tracePt t="69692" x="2725738" y="3611563"/>
          <p14:tracePt t="69712" x="2806700" y="3479800"/>
          <p14:tracePt t="69714" x="2857500" y="3446463"/>
          <p14:tracePt t="69720" x="2914650" y="3411538"/>
          <p14:tracePt t="69728" x="2960688" y="3400425"/>
          <p14:tracePt t="69736" x="3006725" y="3389313"/>
          <p14:tracePt t="69746" x="3057525" y="3389313"/>
          <p14:tracePt t="69751" x="3092450" y="3389313"/>
          <p14:tracePt t="69759" x="3136900" y="3400425"/>
          <p14:tracePt t="69767" x="3171825" y="3422650"/>
          <p14:tracePt t="69779" x="3211513" y="3446463"/>
          <p14:tracePt t="69783" x="3235325" y="3457575"/>
          <p14:tracePt t="69791" x="3279775" y="3492500"/>
          <p14:tracePt t="69799" x="3303588" y="3503613"/>
          <p14:tracePt t="69813" x="3325813" y="3532188"/>
          <p14:tracePt t="69817" x="3389313" y="3554413"/>
          <p14:tracePt t="69825" x="3411538" y="3578225"/>
          <p14:tracePt t="69831" x="3446463" y="3589338"/>
          <p14:tracePt t="69846" x="3479800" y="3611563"/>
          <p14:tracePt t="69847" x="3514725" y="3622675"/>
          <p14:tracePt t="69858" x="3549650" y="3657600"/>
          <p14:tracePt t="69863" x="3600450" y="3692525"/>
          <p14:tracePt t="69870" x="3646488" y="3743325"/>
          <p14:tracePt t="69881" x="3703638" y="3800475"/>
          <p14:tracePt t="69886" x="3754438" y="3857625"/>
          <p14:tracePt t="69894" x="3800475" y="3932238"/>
          <p14:tracePt t="69902" x="3846513" y="3989388"/>
          <p14:tracePt t="69913" x="3857625" y="4011613"/>
          <p14:tracePt t="69918" x="3879850" y="4057650"/>
          <p14:tracePt t="69926" x="3879850" y="4097338"/>
          <p14:tracePt t="69933" x="3892550" y="4121150"/>
          <p14:tracePt t="69945" x="3892550" y="4143375"/>
          <p14:tracePt t="69962" x="3892550" y="4178300"/>
          <p14:tracePt t="69963" x="3892550" y="4189413"/>
          <p14:tracePt t="69966" x="3868738" y="4189413"/>
          <p14:tracePt t="69974" x="3835400" y="4200525"/>
          <p14:tracePt t="69981" x="3789363" y="4211638"/>
          <p14:tracePt t="69996" x="3736975" y="4222750"/>
          <p14:tracePt t="69997" x="3668713" y="4235450"/>
          <p14:tracePt t="70007" x="3536950" y="4264025"/>
          <p14:tracePt t="70014" x="3492500" y="4264025"/>
          <p14:tracePt t="70029" x="3400425" y="4275138"/>
          <p14:tracePt t="70030" x="3292475" y="4275138"/>
          <p14:tracePt t="70037" x="3182938" y="4275138"/>
          <p14:tracePt t="70044" x="3092450" y="4275138"/>
          <p14:tracePt t="70052" x="2994025" y="4275138"/>
          <p14:tracePt t="70063" x="2903538" y="4275138"/>
          <p14:tracePt t="70068" x="2828925" y="4275138"/>
          <p14:tracePt t="70076" x="2794000" y="4275138"/>
          <p14:tracePt t="70084" x="2736850" y="4264025"/>
          <p14:tracePt t="70096" x="2692400" y="4264025"/>
          <p14:tracePt t="70100" x="2657475" y="4251325"/>
          <p14:tracePt t="70108" x="2628900" y="4251325"/>
          <p14:tracePt t="70115" x="2606675" y="4251325"/>
          <p14:tracePt t="70129" x="2593975" y="4251325"/>
          <p14:tracePt t="70132" x="2582863" y="4235450"/>
          <p14:tracePt t="70141" x="2571750" y="4235450"/>
          <p14:tracePt t="70147" x="2571750" y="4222750"/>
          <p14:tracePt t="70162" x="2571750" y="4211638"/>
          <p14:tracePt t="70163" x="2571750" y="4200525"/>
          <p14:tracePt t="70174" x="2571750" y="4178300"/>
          <p14:tracePt t="70179" x="2571750" y="4143375"/>
          <p14:tracePt t="70193" x="2582863" y="4097338"/>
          <p14:tracePt t="70197" x="2617788" y="4046538"/>
          <p14:tracePt t="70203" x="2692400" y="3943350"/>
          <p14:tracePt t="70211" x="2749550" y="3857625"/>
          <p14:tracePt t="70226" x="2828925" y="3778250"/>
          <p14:tracePt t="70227" x="2857500" y="3743325"/>
          <p14:tracePt t="70234" x="2925763" y="3679825"/>
          <p14:tracePt t="70246" x="2982913" y="3622675"/>
          <p14:tracePt t="70250" x="3006725" y="3611563"/>
          <p14:tracePt t="70258" x="3057525" y="3589338"/>
          <p14:tracePt t="70266" x="3114675" y="3578225"/>
          <p14:tracePt t="70279" x="3149600" y="3578225"/>
          <p14:tracePt t="70283" x="3182938" y="3578225"/>
          <p14:tracePt t="70291" x="3222625" y="3578225"/>
          <p14:tracePt t="70298" x="3257550" y="3589338"/>
          <p14:tracePt t="70312" x="3292475" y="3611563"/>
          <p14:tracePt t="70315" x="3325813" y="3635375"/>
          <p14:tracePt t="70324" x="3371850" y="3668713"/>
          <p14:tracePt t="70329" x="3422650" y="3721100"/>
          <p14:tracePt t="70345" x="3457575" y="3765550"/>
          <p14:tracePt t="70346" x="3503613" y="3835400"/>
          <p14:tracePt t="70353" x="3549650" y="3908425"/>
          <p14:tracePt t="70361" x="3589338" y="3978275"/>
          <p14:tracePt t="70369" x="3600450" y="4046538"/>
          <p14:tracePt t="70379" x="3622675" y="4108450"/>
          <p14:tracePt t="70385" x="3622675" y="4178300"/>
          <p14:tracePt t="70393" x="3635375" y="4235450"/>
          <p14:tracePt t="70401" x="3635375" y="4275138"/>
          <p14:tracePt t="70412" x="3635375" y="4321175"/>
          <p14:tracePt t="70417" x="3611563" y="4354513"/>
          <p14:tracePt t="70424" x="3578225" y="4389438"/>
          <p14:tracePt t="70432" x="3525838" y="4411663"/>
          <p14:tracePt t="70446" x="3479800" y="4440238"/>
          <p14:tracePt t="70450" x="3435350" y="4451350"/>
          <p14:tracePt t="70457" x="3371850" y="4475163"/>
          <p14:tracePt t="70464" x="3314700" y="4486275"/>
          <p14:tracePt t="70479" x="3246438" y="4486275"/>
          <p14:tracePt t="70480" x="3182938" y="4497388"/>
          <p14:tracePt t="70496" x="3114675" y="4497388"/>
          <p14:tracePt t="70498" x="3057525" y="4497388"/>
          <p14:tracePt t="70506" x="2994025" y="4497388"/>
          <p14:tracePt t="70511" x="2960688" y="4486275"/>
          <p14:tracePt t="70519" x="2914650" y="4451350"/>
          <p14:tracePt t="70531" x="2879725" y="4429125"/>
          <p14:tracePt t="70536" x="2857500" y="4378325"/>
          <p14:tracePt t="70543" x="2846388" y="4332288"/>
          <p14:tracePt t="70551" x="2828925" y="4286250"/>
          <p14:tracePt t="70562" x="2828925" y="4222750"/>
          <p14:tracePt t="70567" x="2828925" y="4178300"/>
          <p14:tracePt t="70575" x="2828925" y="4121150"/>
          <p14:tracePt t="70583" x="2846388" y="4108450"/>
          <p14:tracePt t="70596" x="2868613" y="4075113"/>
          <p14:tracePt t="70599" x="2892425" y="4057650"/>
          <p14:tracePt t="70608" x="2925763" y="4035425"/>
          <p14:tracePt t="70615" x="2949575" y="4022725"/>
          <p14:tracePt t="70629" x="2960688" y="4022725"/>
          <p14:tracePt t="70632" x="2971800" y="4022725"/>
          <p14:tracePt t="70640" x="2982913" y="4022725"/>
          <p14:tracePt t="70646" x="2994025" y="4022725"/>
          <p14:tracePt t="70662" x="3006725" y="4022725"/>
          <p14:tracePt t="70678" x="3006725" y="4035425"/>
          <p14:tracePt t="70695" x="3006725" y="4046538"/>
          <p14:tracePt t="70717" x="3006725" y="4057650"/>
          <p14:tracePt t="70741" x="3006725" y="4075113"/>
          <p14:tracePt t="70762" x="3006725" y="4086225"/>
          <p14:tracePt t="71676" x="3022600" y="4086225"/>
          <p14:tracePt t="71683" x="3046413" y="4075113"/>
          <p14:tracePt t="71691" x="3068638" y="4057650"/>
          <p14:tracePt t="71699" x="3103563" y="4046538"/>
          <p14:tracePt t="71711" x="3136900" y="4035425"/>
          <p14:tracePt t="71715" x="3171825" y="4022725"/>
          <p14:tracePt t="71724" x="3211513" y="4011613"/>
          <p14:tracePt t="71731" x="3235325" y="4011613"/>
          <p14:tracePt t="71746" x="3292475" y="4000500"/>
          <p14:tracePt t="71749" x="3303588" y="4000500"/>
          <p14:tracePt t="71757" x="3360738" y="3989388"/>
          <p14:tracePt t="71763" x="3400425" y="3989388"/>
          <p14:tracePt t="71778" x="3422650" y="3978275"/>
          <p14:tracePt t="71779" x="3446463" y="3978275"/>
          <p14:tracePt t="71786" x="3468688" y="3965575"/>
          <p14:tracePt t="71794" x="3479800" y="3965575"/>
          <p14:tracePt t="72016" x="3492500" y="3965575"/>
          <p14:tracePt t="72025" x="3514725" y="3954463"/>
          <p14:tracePt t="72032" x="3549650" y="3943350"/>
          <p14:tracePt t="72044" x="3600450" y="3921125"/>
          <p14:tracePt t="72049" x="3635375" y="3908425"/>
          <p14:tracePt t="72057" x="3679825" y="3897313"/>
          <p14:tracePt t="72063" x="3725863" y="3886200"/>
          <p14:tracePt t="72079" x="3765550" y="3868738"/>
          <p14:tracePt t="72080" x="3811588" y="3857625"/>
          <p14:tracePt t="72097" x="3846513" y="3857625"/>
          <p14:tracePt t="72098" x="3903663" y="3846513"/>
          <p14:tracePt t="72103" x="3954463" y="3846513"/>
          <p14:tracePt t="72111" x="4011613" y="3835400"/>
          <p14:tracePt t="72119" x="4079875" y="3835400"/>
          <p14:tracePt t="72131" x="4154488" y="3822700"/>
          <p14:tracePt t="72136" x="4222750" y="3811588"/>
          <p14:tracePt t="72143" x="4279900" y="3789363"/>
          <p14:tracePt t="72150" x="4343400" y="3778250"/>
          <p14:tracePt t="72162" x="4365625" y="3765550"/>
          <p14:tracePt t="72167" x="4411663" y="3743325"/>
          <p14:tracePt t="72175" x="4435475" y="3732213"/>
          <p14:tracePt t="72182" x="4468813" y="3721100"/>
          <p14:tracePt t="72196" x="4497388" y="3708400"/>
          <p14:tracePt t="72200" x="4508500" y="3708400"/>
          <p14:tracePt t="72209" x="4521200" y="3708400"/>
          <p14:tracePt t="72214" x="4543425" y="3708400"/>
          <p14:tracePt t="72230" x="4554538" y="3708400"/>
          <p14:tracePt t="72231" x="4565650" y="3708400"/>
          <p14:tracePt t="72239" x="4578350" y="3708400"/>
          <p14:tracePt t="72245" x="4600575" y="3708400"/>
          <p14:tracePt t="72253" x="4611688" y="3708400"/>
          <p14:tracePt t="72263" x="4635500" y="3708400"/>
          <p14:tracePt t="72269" x="4646613" y="3708400"/>
          <p14:tracePt t="72277" x="4686300" y="3708400"/>
          <p14:tracePt t="72285" x="4708525" y="3708400"/>
          <p14:tracePt t="72296" x="4732338" y="3692525"/>
          <p14:tracePt t="72301" x="4754563" y="3692525"/>
          <p14:tracePt t="72309" x="4778375" y="3679825"/>
          <p14:tracePt t="72317" x="4811713" y="3679825"/>
          <p14:tracePt t="72329" x="4835525" y="3679825"/>
          <p14:tracePt t="72333" x="4864100" y="3679825"/>
          <p14:tracePt t="72342" x="4886325" y="3679825"/>
          <p14:tracePt t="72348" x="4921250" y="3679825"/>
          <p14:tracePt t="72364" x="4943475" y="3679825"/>
          <p14:tracePt t="72365" x="4954588" y="3679825"/>
          <p14:tracePt t="72373" x="4978400" y="3692525"/>
          <p14:tracePt t="72380" x="5000625" y="3692525"/>
          <p14:tracePt t="72396" x="5022850" y="3708400"/>
          <p14:tracePt t="72397" x="5040313" y="3708400"/>
          <p14:tracePt t="72405" x="5051425" y="3721100"/>
          <p14:tracePt t="72412" x="5075238" y="3721100"/>
          <p14:tracePt t="72420" x="5086350" y="3721100"/>
          <p14:tracePt t="72430" x="5086350" y="3732213"/>
          <p14:tracePt t="72435" x="5097463" y="3732213"/>
          <p14:tracePt t="72443" x="5108575" y="3743325"/>
          <p14:tracePt t="72452" x="5121275" y="3754438"/>
          <p14:tracePt t="72463" x="5132388" y="3778250"/>
          <p14:tracePt t="72467" x="5143500" y="3789363"/>
          <p14:tracePt t="72476" x="5154613" y="3811588"/>
          <p14:tracePt t="72483" x="5165725" y="3835400"/>
          <p14:tracePt t="72496" x="5178425" y="3846513"/>
          <p14:tracePt t="72500" x="5189538" y="3868738"/>
          <p14:tracePt t="72509" x="5200650" y="3897313"/>
          <p14:tracePt t="72514" x="5229225" y="3908425"/>
          <p14:tracePt t="72529" x="5240338" y="3932238"/>
          <p14:tracePt t="72532" x="5251450" y="3943350"/>
          <p14:tracePt t="72542" x="5264150" y="3954463"/>
          <p14:tracePt t="72546" x="5275263" y="3965575"/>
          <p14:tracePt t="72562" x="5275263" y="3978275"/>
          <p14:tracePt t="72563" x="5286375" y="3989388"/>
          <p14:tracePt t="72572" x="5297488" y="4000500"/>
          <p14:tracePt t="72578" x="5297488" y="4011613"/>
          <p14:tracePt t="72586" x="5308600" y="4011613"/>
          <p14:tracePt t="72596" x="5308600" y="4022725"/>
          <p14:tracePt t="72602" x="5321300" y="4035425"/>
          <p14:tracePt t="72610" x="5321300" y="4046538"/>
          <p14:tracePt t="72618" x="5332413" y="4057650"/>
          <p14:tracePt t="72631" x="5343525" y="4075113"/>
          <p14:tracePt t="72635" x="5343525" y="4086225"/>
          <p14:tracePt t="72642" x="5354638" y="4108450"/>
          <p14:tracePt t="72662" x="5365750" y="4121150"/>
          <p14:tracePt t="72668" x="5365750" y="4132263"/>
          <p14:tracePt t="72675" x="5365750" y="4143375"/>
          <p14:tracePt t="72696" x="5378450" y="4143375"/>
          <p14:tracePt t="72698" x="5378450" y="4154488"/>
          <p14:tracePt t="72727" x="5378450" y="4165600"/>
          <p14:tracePt t="72736" x="5378450" y="4178300"/>
          <p14:tracePt t="72752" x="5378450" y="4189413"/>
          <p14:tracePt t="72784" x="5378450" y="4200525"/>
          <p14:tracePt t="73679" x="5378450" y="4189413"/>
          <p14:tracePt t="73687" x="5378450" y="4165600"/>
          <p14:tracePt t="73700" x="5365750" y="4143375"/>
          <p14:tracePt t="73706" x="5354638" y="4097338"/>
          <p14:tracePt t="73711" x="5343525" y="4057650"/>
          <p14:tracePt t="73718" x="5321300" y="4022725"/>
          <p14:tracePt t="73730" x="5308600" y="3978275"/>
          <p14:tracePt t="73735" x="5297488" y="3954463"/>
          <p14:tracePt t="73744" x="5275263" y="3897313"/>
          <p14:tracePt t="73750" x="5251450" y="3857625"/>
          <p14:tracePt t="73763" x="5218113" y="3822700"/>
          <p14:tracePt t="73767" x="5200650" y="3789363"/>
          <p14:tracePt t="73776" x="5178425" y="3778250"/>
          <p14:tracePt t="73782" x="5154613" y="3754438"/>
          <p14:tracePt t="73796" x="5132388" y="3732213"/>
          <p14:tracePt t="73799" x="5086350" y="3692525"/>
          <p14:tracePt t="73810" x="5064125" y="3668713"/>
          <p14:tracePt t="73814" x="5022850" y="3657600"/>
          <p14:tracePt t="73830" x="4989513" y="3646488"/>
          <p14:tracePt t="73831" x="4943475" y="3635375"/>
          <p14:tracePt t="73840" x="4908550" y="3622675"/>
          <p14:tracePt t="73845" x="4864100" y="3622675"/>
          <p14:tracePt t="73853" x="4822825" y="3611563"/>
          <p14:tracePt t="73867" x="4800600" y="3611563"/>
          <p14:tracePt t="73870" x="4765675" y="3611563"/>
          <p14:tracePt t="73877" x="4708525" y="3611563"/>
          <p14:tracePt t="73885" x="4697413" y="3611563"/>
          <p14:tracePt t="73896" x="4635500" y="3611563"/>
          <p14:tracePt t="73901" x="4600575" y="3611563"/>
          <p14:tracePt t="73910" x="4565650" y="3611563"/>
          <p14:tracePt t="73916" x="4521200" y="3622675"/>
          <p14:tracePt t="73929" x="4468813" y="3646488"/>
          <p14:tracePt t="73933" x="4411663" y="3668713"/>
          <p14:tracePt t="73943" x="4365625" y="3692525"/>
          <p14:tracePt t="73948" x="4321175" y="3721100"/>
          <p14:tracePt t="73965" x="4268788" y="3743325"/>
          <p14:tracePt t="73966" x="4211638" y="3778250"/>
          <p14:tracePt t="73973" x="4178300" y="3789363"/>
          <p14:tracePt t="73980" x="4132263" y="3811588"/>
          <p14:tracePt t="73996" x="4068763" y="3846513"/>
          <p14:tracePt t="74005" x="4035425" y="3868738"/>
          <p14:tracePt t="74012" x="4000500" y="3897313"/>
          <p14:tracePt t="74020" x="3954463" y="3932238"/>
          <p14:tracePt t="74031" x="3925888" y="3943350"/>
          <p14:tracePt t="74036" x="3914775" y="3965575"/>
          <p14:tracePt t="74044" x="3879850" y="4000500"/>
          <p14:tracePt t="74051" x="3857625" y="4035425"/>
          <p14:tracePt t="74063" x="3846513" y="4075113"/>
          <p14:tracePt t="74067" x="3822700" y="4121150"/>
          <p14:tracePt t="74077" x="3800475" y="4165600"/>
          <p14:tracePt t="74082" x="3789363" y="4211638"/>
          <p14:tracePt t="74096" x="3765550" y="4264025"/>
          <p14:tracePt t="74100" x="3754438" y="4286250"/>
          <p14:tracePt t="74110" x="3736975" y="4321175"/>
          <p14:tracePt t="74114" x="3725863" y="4354513"/>
          <p14:tracePt t="74129" x="3714750" y="4389438"/>
          <p14:tracePt t="74132" x="3703638" y="4411663"/>
          <p14:tracePt t="74143" x="3692525" y="4440238"/>
          <p14:tracePt t="74147" x="3679825" y="4451350"/>
          <p14:tracePt t="74162" x="3668713" y="4464050"/>
          <p14:tracePt t="74163" x="3657600" y="4475163"/>
          <p14:tracePt t="74170" x="3646488" y="4486275"/>
          <p14:tracePt t="74178" x="3635375" y="4497388"/>
          <p14:tracePt t="74185" x="3622675" y="4508500"/>
          <p14:tracePt t="74195" x="3600450" y="4521200"/>
          <p14:tracePt t="74202" x="3589338" y="4532313"/>
          <p14:tracePt t="74210" x="3578225" y="4543425"/>
          <p14:tracePt t="74217" x="3578225" y="4554538"/>
          <p14:tracePt t="74234" x="3560763" y="4554538"/>
          <p14:tracePt t="74235" x="3549650" y="4565650"/>
          <p14:tracePt t="74246" x="3549650" y="4578350"/>
          <p14:tracePt t="74249" x="3536950" y="4578350"/>
          <p14:tracePt t="74265" x="3525838" y="4578350"/>
          <p14:tracePt t="74279" x="3525838" y="4589463"/>
          <p14:tracePt t="74328" x="3525838" y="4578350"/>
          <p14:tracePt t="74700" x="3525838" y="4565650"/>
          <p14:tracePt t="74716" x="3525838" y="4554538"/>
          <p14:tracePt t="74729" x="3514725" y="4543425"/>
          <p14:tracePt t="74748" x="3503613" y="4543425"/>
          <p14:tracePt t="74762" x="3492500" y="4543425"/>
          <p14:tracePt t="74773" x="3479800" y="4543425"/>
          <p14:tracePt t="74779" x="3468688" y="4543425"/>
          <p14:tracePt t="74796" x="3446463" y="4543425"/>
          <p14:tracePt t="74812" x="3411538" y="4578350"/>
          <p14:tracePt t="74813" x="3400425" y="4606925"/>
          <p14:tracePt t="74819" x="3360738" y="4629150"/>
          <p14:tracePt t="74828" x="3349625" y="4664075"/>
          <p14:tracePt t="74835" x="3325813" y="4697413"/>
          <p14:tracePt t="74846" x="3303588" y="4743450"/>
          <p14:tracePt t="74851" x="3279775" y="4794250"/>
          <p14:tracePt t="74861" x="3257550" y="4840288"/>
          <p14:tracePt t="74866" x="3246438" y="4897438"/>
          <p14:tracePt t="74879" x="3222625" y="4954588"/>
          <p14:tracePt t="74883" x="3211513" y="5018088"/>
          <p14:tracePt t="74894" x="3194050" y="5075238"/>
          <p14:tracePt t="74898" x="3182938" y="5132388"/>
          <p14:tracePt t="74914" x="3182938" y="5172075"/>
          <p14:tracePt t="74914" x="3171825" y="5207000"/>
          <p14:tracePt t="74923" x="3160713" y="5251450"/>
          <p14:tracePt t="74930" x="3160713" y="5297488"/>
          <p14:tracePt t="74946" x="3149600" y="5321300"/>
          <p14:tracePt t="74947" x="3149600" y="5349875"/>
          <p14:tracePt t="74955" x="3149600" y="5372100"/>
          <p14:tracePt t="74961" x="3136900" y="5394325"/>
          <p14:tracePt t="74970" x="3136900" y="5407025"/>
          <p14:tracePt t="74979" x="3136900" y="5429250"/>
          <p14:tracePt t="74985" x="3136900" y="5440363"/>
          <p14:tracePt t="75001" x="3136900" y="5451475"/>
          <p14:tracePt t="75017" x="3136900" y="5464175"/>
          <p14:tracePt t="75060" x="3149600" y="5464175"/>
          <p14:tracePt t="75065" x="3160713" y="5464175"/>
          <p14:tracePt t="75073" x="3171825" y="5464175"/>
          <p14:tracePt t="75080" x="3194050" y="5464175"/>
          <p14:tracePt t="75095" x="3211513" y="5464175"/>
          <p14:tracePt t="75098" x="3235325" y="5464175"/>
          <p14:tracePt t="75105" x="3257550" y="5464175"/>
          <p14:tracePt t="75112" x="3279775" y="5464175"/>
          <p14:tracePt t="75120" x="3303588" y="5464175"/>
          <p14:tracePt t="75131" x="3336925" y="5464175"/>
          <p14:tracePt t="75136" x="3360738" y="5464175"/>
          <p14:tracePt t="75144" x="3389313" y="5464175"/>
          <p14:tracePt t="75151" x="3411538" y="5464175"/>
          <p14:tracePt t="75162" x="3435350" y="5464175"/>
          <p14:tracePt t="75167" x="3468688" y="5464175"/>
          <p14:tracePt t="75178" x="3503613" y="5464175"/>
          <p14:tracePt t="75183" x="3549650" y="5464175"/>
          <p14:tracePt t="75195" x="3589338" y="5464175"/>
          <p14:tracePt t="75199" x="3646488" y="5464175"/>
          <p14:tracePt t="75211" x="3703638" y="5464175"/>
          <p14:tracePt t="75215" x="3765550" y="5464175"/>
          <p14:tracePt t="75229" x="3822700" y="5464175"/>
          <p14:tracePt t="75232" x="3846513" y="5464175"/>
          <p14:tracePt t="75244" x="3903663" y="5464175"/>
          <p14:tracePt t="75248" x="3943350" y="5464175"/>
          <p14:tracePt t="75262" x="3978275" y="5464175"/>
          <p14:tracePt t="75263" x="4011613" y="5464175"/>
          <p14:tracePt t="75272" x="4046538" y="5451475"/>
          <p14:tracePt t="75278" x="4068763" y="5440363"/>
          <p14:tracePt t="75286" x="4092575" y="5429250"/>
          <p14:tracePt t="75295" x="4121150" y="5418138"/>
          <p14:tracePt t="75312" x="4132263" y="5407025"/>
          <p14:tracePt t="75315" x="4154488" y="5394325"/>
          <p14:tracePt t="75318" x="4189413" y="5372100"/>
          <p14:tracePt t="75328" x="4211638" y="5349875"/>
          <p14:tracePt t="75334" x="4222750" y="5321300"/>
          <p14:tracePt t="75346" x="4257675" y="5297488"/>
          <p14:tracePt t="75350" x="4268788" y="5275263"/>
          <p14:tracePt t="75361" x="4292600" y="5240338"/>
          <p14:tracePt t="75366" x="4321175" y="5207000"/>
          <p14:tracePt t="75379" x="4332288" y="5194300"/>
          <p14:tracePt t="75383" x="4343400" y="5160963"/>
          <p14:tracePt t="75394" x="4365625" y="5121275"/>
          <p14:tracePt t="75398" x="4378325" y="5097463"/>
          <p14:tracePt t="75413" x="4389438" y="5075238"/>
          <p14:tracePt t="75414" x="4411663" y="5051425"/>
          <p14:tracePt t="75422" x="4422775" y="5029200"/>
          <p14:tracePt t="75429" x="4435475" y="4994275"/>
          <p14:tracePt t="75436" x="4446588" y="4983163"/>
          <p14:tracePt t="75447" x="4468813" y="4972050"/>
          <p14:tracePt t="75453" x="4486275" y="4943475"/>
          <p14:tracePt t="75461" x="4497388" y="4921250"/>
          <p14:tracePt t="75468" x="4508500" y="4897438"/>
          <p14:tracePt t="75479" x="4521200" y="4886325"/>
          <p14:tracePt t="75484" x="4532313" y="4864100"/>
          <p14:tracePt t="75494" x="4543425" y="4840288"/>
          <p14:tracePt t="75500" x="4554538" y="4829175"/>
          <p14:tracePt t="75512" x="4554538" y="4818063"/>
          <p14:tracePt t="75516" x="4565650" y="4806950"/>
          <p14:tracePt t="75531" x="4565650" y="4794250"/>
          <p14:tracePt t="75548" x="4565650" y="4778375"/>
          <p14:tracePt t="82806" x="4565650" y="4765675"/>
          <p14:tracePt t="82818" x="4554538" y="4743450"/>
          <p14:tracePt t="82824" x="4543425" y="4708525"/>
          <p14:tracePt t="82834" x="4543425" y="4664075"/>
          <p14:tracePt t="82846" x="4532313" y="4618038"/>
          <p14:tracePt t="82846" x="4532313" y="4554538"/>
          <p14:tracePt t="82857" x="4532313" y="4486275"/>
          <p14:tracePt t="82862" x="4532313" y="4429125"/>
          <p14:tracePt t="82869" x="4532313" y="4411663"/>
          <p14:tracePt t="82878" x="4532313" y="4354513"/>
          <p14:tracePt t="82885" x="4532313" y="4321175"/>
          <p14:tracePt t="82893" x="4532313" y="4286250"/>
          <p14:tracePt t="82901" x="4543425" y="4235450"/>
          <p14:tracePt t="82912" x="4543425" y="4211638"/>
          <p14:tracePt t="82918" x="4543425" y="4189413"/>
          <p14:tracePt t="82925" x="4543425" y="4165600"/>
          <p14:tracePt t="82934" x="4532313" y="4143375"/>
          <p14:tracePt t="82945" x="4521200" y="4121150"/>
          <p14:tracePt t="82951" x="4508500" y="4097338"/>
          <p14:tracePt t="82957" x="4497388" y="4086225"/>
          <p14:tracePt t="82968" x="4497388" y="4057650"/>
          <p14:tracePt t="82978" x="4486275" y="4046538"/>
          <p14:tracePt t="82985" x="4486275" y="4035425"/>
          <p14:tracePt t="82996" x="4486275" y="4022725"/>
          <p14:tracePt t="83011" x="4486275" y="4011613"/>
          <p14:tracePt t="83012" x="4486275" y="4000500"/>
          <p14:tracePt t="83020" x="4497388" y="4000500"/>
          <p14:tracePt t="83028" x="4508500" y="3989388"/>
          <p14:tracePt t="83036" x="4521200" y="3989388"/>
          <p14:tracePt t="83045" x="4532313" y="3978275"/>
          <p14:tracePt t="83052" x="4543425" y="3978275"/>
          <p14:tracePt t="83074" x="4554538" y="3978275"/>
          <p14:tracePt t="83084" x="4565650" y="3978275"/>
          <p14:tracePt t="83115" x="4578350" y="3978275"/>
          <p14:tracePt t="83131" x="4589463" y="3978275"/>
          <p14:tracePt t="83160" x="4600575" y="3978275"/>
          <p14:tracePt t="83170" x="4600575" y="3989388"/>
          <p14:tracePt t="83178" x="4600575" y="4000500"/>
          <p14:tracePt t="83186" x="4578350" y="4011613"/>
          <p14:tracePt t="83195" x="4554538" y="4046538"/>
          <p14:tracePt t="83202" x="4521200" y="4086225"/>
          <p14:tracePt t="83210" x="4486275" y="4121150"/>
          <p14:tracePt t="83218" x="4468813" y="4143375"/>
          <p14:tracePt t="83228" x="4422775" y="4165600"/>
          <p14:tracePt t="83432" x="4422775" y="4178300"/>
          <p14:tracePt t="83440" x="4400550" y="4200525"/>
          <p14:tracePt t="83447" x="4365625" y="4251325"/>
          <p14:tracePt t="83461" x="4343400" y="4286250"/>
          <p14:tracePt t="83465" x="4292600" y="4332288"/>
          <p14:tracePt t="83472" x="4222750" y="4411663"/>
          <p14:tracePt t="83479" x="4154488" y="4508500"/>
          <p14:tracePt t="83493" x="4057650" y="4606925"/>
          <p14:tracePt t="83497" x="3954463" y="4697413"/>
          <p14:tracePt t="83503" x="3892550" y="4732338"/>
          <p14:tracePt t="83511" x="3789363" y="4794250"/>
          <p14:tracePt t="83519" x="3703638" y="4829175"/>
          <p14:tracePt t="83528" x="3549650" y="4864100"/>
          <p14:tracePt t="83536" x="3457575" y="4864100"/>
          <p14:tracePt t="83542" x="3360738" y="4829175"/>
          <p14:tracePt t="83553" x="3268663" y="4754563"/>
          <p14:tracePt t="83562" x="3182938" y="4664075"/>
          <p14:tracePt t="83568" x="3114675" y="4543425"/>
          <p14:tracePt t="83574" x="3035300" y="4400550"/>
          <p14:tracePt t="83585" x="3006725" y="4332288"/>
          <p14:tracePt t="83597" x="2949575" y="4211638"/>
          <p14:tracePt t="83601" x="2914650" y="4121150"/>
          <p14:tracePt t="83618" x="2857500" y="3932238"/>
          <p14:tracePt t="83629" x="2846388" y="3857625"/>
          <p14:tracePt t="83630" x="2828925" y="3789363"/>
          <p14:tracePt t="83639" x="2828925" y="3732213"/>
          <p14:tracePt t="83645" x="2828925" y="3679825"/>
          <p14:tracePt t="83653" x="2828925" y="3622675"/>
          <p14:tracePt t="83663" x="2857500" y="3565525"/>
          <p14:tracePt t="83669" x="2903538" y="3514725"/>
          <p14:tracePt t="83677" x="2936875" y="3468688"/>
          <p14:tracePt t="83685" x="2994025" y="3435350"/>
          <p14:tracePt t="83695" x="3006725" y="3422650"/>
          <p14:tracePt t="83702" x="3057525" y="3400425"/>
          <p14:tracePt t="83709" x="3092450" y="3378200"/>
          <p14:tracePt t="83718" x="3125788" y="3378200"/>
          <p14:tracePt t="83729" x="3160713" y="3378200"/>
          <p14:tracePt t="83735" x="3171825" y="3378200"/>
          <p14:tracePt t="83740" x="3194050" y="3400425"/>
          <p14:tracePt t="83752" x="3211513" y="3446463"/>
          <p14:tracePt t="83762" x="3222625" y="3543300"/>
          <p14:tracePt t="83768" x="3222625" y="3635375"/>
          <p14:tracePt t="83773" x="3222625" y="3732213"/>
          <p14:tracePt t="83785" x="3211513" y="3846513"/>
          <p14:tracePt t="83795" x="3149600" y="3954463"/>
          <p14:tracePt t="83801" x="3103563" y="4075113"/>
          <p14:tracePt t="83806" x="3068638" y="4132263"/>
          <p14:tracePt t="83818" x="2994025" y="4222750"/>
          <p14:tracePt t="83829" x="2914650" y="4321175"/>
          <p14:tracePt t="83830" x="2771775" y="4429125"/>
          <p14:tracePt t="83836" x="2657475" y="4486275"/>
          <p14:tracePt t="83843" x="2536825" y="4532313"/>
          <p14:tracePt t="83852" x="2406650" y="4565650"/>
          <p14:tracePt t="83868" x="2263775" y="4578350"/>
          <p14:tracePt t="83873" x="2125663" y="4589463"/>
          <p14:tracePt t="83885" x="1828800" y="4589463"/>
          <p14:tracePt t="83896" x="1760538" y="4589463"/>
          <p14:tracePt t="83902" x="1639888" y="4554538"/>
          <p14:tracePt t="83907" x="1520825" y="4508500"/>
          <p14:tracePt t="83918" x="1428750" y="4451350"/>
          <p14:tracePt t="83929" x="1343025" y="4411663"/>
          <p14:tracePt t="83935" x="1308100" y="4389438"/>
          <p14:tracePt t="83940" x="1250950" y="4354513"/>
          <p14:tracePt t="83952" x="1206500" y="4308475"/>
          <p14:tracePt t="83962" x="1177925" y="4286250"/>
          <p14:tracePt t="83963" x="1154113" y="4264025"/>
          <p14:tracePt t="83970" x="1143000" y="4251325"/>
          <p14:tracePt t="83978" x="1131888" y="4235450"/>
          <p14:tracePt t="83986" x="1120775" y="4222750"/>
          <p14:tracePt t="84002" x="1120775" y="4200525"/>
          <p14:tracePt t="84019" x="1165225" y="4165600"/>
          <p14:tracePt t="84028" x="1228725" y="4143375"/>
          <p14:tracePt t="84035" x="1274763" y="4132263"/>
          <p14:tracePt t="84042" x="1393825" y="4086225"/>
          <p14:tracePt t="84050" x="1508125" y="4046538"/>
          <p14:tracePt t="84061" x="1628775" y="4035425"/>
          <p14:tracePt t="84065" x="1749425" y="4022725"/>
          <p14:tracePt t="84073" x="1874838" y="4022725"/>
          <p14:tracePt t="84081" x="2017713" y="4022725"/>
          <p14:tracePt t="84095" x="2160588" y="4022725"/>
          <p14:tracePt t="84098" x="2314575" y="4086225"/>
          <p14:tracePt t="84106" x="2439988" y="4132263"/>
          <p14:tracePt t="84113" x="2503488" y="4154488"/>
          <p14:tracePt t="84127" x="2617788" y="4189413"/>
          <p14:tracePt t="84135" x="2725738" y="4235450"/>
          <p14:tracePt t="84136" x="2806700" y="4275138"/>
          <p14:tracePt t="84156" x="2914650" y="4308475"/>
          <p14:tracePt t="84162" x="2960688" y="4321175"/>
          <p14:tracePt t="84169" x="2994025" y="4343400"/>
          <p14:tracePt t="84176" x="3022600" y="4343400"/>
          <p14:tracePt t="84185" x="3046413" y="4354513"/>
          <p14:tracePt t="84406" x="3079750" y="4354513"/>
          <p14:tracePt t="84414" x="3136900" y="4389438"/>
          <p14:tracePt t="84428" x="3235325" y="4440238"/>
          <p14:tracePt t="84433" x="3371850" y="4521200"/>
          <p14:tracePt t="84439" x="3536950" y="4629150"/>
          <p14:tracePt t="84445" x="3703638" y="4743450"/>
          <p14:tracePt t="84453" x="3879850" y="4886325"/>
          <p14:tracePt t="84462" x="4068763" y="5018088"/>
          <p14:tracePt t="84469" x="4132263" y="5064125"/>
          <p14:tracePt t="84477" x="4246563" y="5172075"/>
          <p14:tracePt t="84486" x="4354513" y="5264150"/>
          <p14:tracePt t="84495" x="4435475" y="5349875"/>
          <p14:tracePt t="84502" x="4497388" y="5407025"/>
          <p14:tracePt t="84508" x="4508500" y="5429250"/>
          <p14:tracePt t="84519" x="4578350" y="5514975"/>
          <p14:tracePt t="84528" x="4589463" y="5537200"/>
          <p14:tracePt t="84535" x="4600575" y="5561013"/>
          <p14:tracePt t="84540" x="4622800" y="5594350"/>
          <p14:tracePt t="84552" x="4622800" y="5607050"/>
          <p14:tracePt t="84561" x="4635500" y="5618163"/>
          <p14:tracePt t="84569" x="4635500" y="5640388"/>
          <p14:tracePt t="84573" x="4646613" y="5640388"/>
          <p14:tracePt t="84586" x="4646613" y="5651500"/>
          <p14:tracePt t="84602" x="4646613" y="5664200"/>
          <p14:tracePt t="84606" x="4657725" y="5664200"/>
          <p14:tracePt t="84691" x="4646613" y="5664200"/>
          <p14:tracePt t="84706" x="4635500" y="5664200"/>
          <p14:tracePt t="84714" x="4622800" y="5664200"/>
          <p14:tracePt t="84728" x="4611688" y="5651500"/>
          <p14:tracePt t="84732" x="4600575" y="5640388"/>
          <p14:tracePt t="84746" x="4589463" y="5629275"/>
          <p14:tracePt t="84762" x="4578350" y="5618163"/>
          <p14:tracePt t="84770" x="4578350" y="5607050"/>
          <p14:tracePt t="84786" x="4578350" y="5594350"/>
          <p14:tracePt t="84802" x="4578350" y="5583238"/>
          <p14:tracePt t="84818" x="4578350" y="5572125"/>
          <p14:tracePt t="84862" x="4589463" y="5572125"/>
          <p14:tracePt t="84865" x="4600575" y="5572125"/>
          <p14:tracePt t="84873" x="4611688" y="5572125"/>
          <p14:tracePt t="84880" x="4622800" y="5572125"/>
          <p14:tracePt t="84895" x="4635500" y="5572125"/>
          <p14:tracePt t="84897" x="4646613" y="5572125"/>
          <p14:tracePt t="84906" x="4675188" y="5572125"/>
          <p14:tracePt t="84912" x="4686300" y="5572125"/>
          <p14:tracePt t="84927" x="4697413" y="5572125"/>
          <p14:tracePt t="84930" x="4708525" y="5572125"/>
          <p14:tracePt t="84946" x="4732338" y="5572125"/>
          <p14:tracePt t="84953" x="4743450" y="5572125"/>
          <p14:tracePt t="84960" x="4765675" y="5572125"/>
          <p14:tracePt t="84969" x="4778375" y="5561013"/>
          <p14:tracePt t="84979" x="4789488" y="5549900"/>
          <p14:tracePt t="84984" x="4811713" y="5537200"/>
          <p14:tracePt t="84991" x="4822825" y="5526088"/>
          <p14:tracePt t="84999" x="4851400" y="5497513"/>
          <p14:tracePt t="85012" x="4864100" y="5475288"/>
          <p14:tracePt t="85015" x="4875213" y="5464175"/>
          <p14:tracePt t="85023" x="4897438" y="5440363"/>
          <p14:tracePt t="85031" x="4908550" y="5429250"/>
          <p14:tracePt t="85046" x="4908550" y="5418138"/>
          <p14:tracePt t="85047" x="4932363" y="5394325"/>
          <p14:tracePt t="85222" x="4932363" y="5372100"/>
          <p14:tracePt t="85229" x="4943475" y="5337175"/>
          <p14:tracePt t="85244" x="4978400" y="5286375"/>
          <p14:tracePt t="85247" x="5022850" y="5229225"/>
          <p14:tracePt t="85253" x="5097463" y="5172075"/>
          <p14:tracePt t="85261" x="5143500" y="5132388"/>
          <p14:tracePt t="85270" x="5275263" y="5029200"/>
          <p14:tracePt t="85278" x="5365750" y="4983163"/>
          <p14:tracePt t="85286" x="5486400" y="4932363"/>
          <p14:tracePt t="85292" x="5543550" y="4921250"/>
          <p14:tracePt t="85300" x="5651500" y="4897438"/>
          <p14:tracePt t="85312" x="5754688" y="4875213"/>
          <p14:tracePt t="85316" x="5840413" y="4875213"/>
          <p14:tracePt t="85324" x="5932488" y="4875213"/>
          <p14:tracePt t="85332" x="6018213" y="4875213"/>
          <p14:tracePt t="85345" x="6075363" y="4875213"/>
          <p14:tracePt t="85348" x="6121400" y="4886325"/>
          <p14:tracePt t="85356" x="6172200" y="4908550"/>
          <p14:tracePt t="85364" x="6207125" y="4943475"/>
          <p14:tracePt t="85378" x="6229350" y="4983163"/>
          <p14:tracePt t="85381" x="6240463" y="5040313"/>
          <p14:tracePt t="85389" x="6251575" y="5097463"/>
          <p14:tracePt t="85395" x="6251575" y="5172075"/>
          <p14:tracePt t="85411" x="6251575" y="5229225"/>
          <p14:tracePt t="85412" x="6240463" y="5360988"/>
          <p14:tracePt t="85420" x="6194425" y="5451475"/>
          <p14:tracePt t="85427" x="6161088" y="5497513"/>
          <p14:tracePt t="85436" x="6051550" y="5629275"/>
          <p14:tracePt t="85445" x="5972175" y="5703888"/>
          <p14:tracePt t="85451" x="5864225" y="5761038"/>
          <p14:tracePt t="85459" x="5754688" y="5794375"/>
          <p14:tracePt t="85476" x="5697538" y="5807075"/>
          <p14:tracePt t="85477" x="5607050" y="5818188"/>
          <p14:tracePt t="85483" x="5497513" y="5818188"/>
          <p14:tracePt t="85494" x="5418138" y="5818188"/>
          <p14:tracePt t="85498" x="5343525" y="5807075"/>
          <p14:tracePt t="85506" x="5286375" y="5761038"/>
          <p14:tracePt t="85514" x="5240338" y="5726113"/>
          <p14:tracePt t="85528" x="5200650" y="5664200"/>
          <p14:tracePt t="85532" x="5189538" y="5618163"/>
          <p14:tracePt t="85540" x="5189538" y="5561013"/>
          <p14:tracePt t="85546" x="5189538" y="5497513"/>
          <p14:tracePt t="85560" x="5189538" y="5440363"/>
          <p14:tracePt t="85563" x="5240338" y="5372100"/>
          <p14:tracePt t="85570" x="5332413" y="5275263"/>
          <p14:tracePt t="85578" x="5418138" y="5229225"/>
          <p14:tracePt t="85587" x="5521325" y="5183188"/>
          <p14:tracePt t="85596" x="5565775" y="5172075"/>
          <p14:tracePt t="85603" x="5664200" y="5160963"/>
          <p14:tracePt t="85609" x="5743575" y="5160963"/>
          <p14:tracePt t="85620" x="5829300" y="5160963"/>
          <p14:tracePt t="85629" x="5908675" y="5172075"/>
          <p14:tracePt t="85636" x="5983288" y="5218113"/>
          <p14:tracePt t="85642" x="6051550" y="5275263"/>
          <p14:tracePt t="85653" x="6108700" y="5337175"/>
          <p14:tracePt t="85662" x="6161088" y="5418138"/>
          <p14:tracePt t="85670" x="6207125" y="5514975"/>
          <p14:tracePt t="85674" x="6218238" y="5594350"/>
          <p14:tracePt t="85687" x="6229350" y="5692775"/>
          <p14:tracePt t="85696" x="6229350" y="5840413"/>
          <p14:tracePt t="85697" x="6218238" y="5937250"/>
          <p14:tracePt t="85705" x="6149975" y="6029325"/>
          <p14:tracePt t="85712" x="6075363" y="6126163"/>
          <p14:tracePt t="85720" x="5983288" y="6218238"/>
          <p14:tracePt t="85730" x="5864225" y="6303963"/>
          <p14:tracePt t="85748" x="5686425" y="6411913"/>
          <p14:tracePt t="85753" x="5583238" y="6457950"/>
          <p14:tracePt t="85760" x="5486400" y="6492875"/>
          <p14:tracePt t="85768" x="5407025" y="6515100"/>
          <p14:tracePt t="85779" x="5332413" y="6526213"/>
          <p14:tracePt t="85784" x="5308600" y="6537325"/>
          <p14:tracePt t="85791" x="5264150" y="6537325"/>
          <p14:tracePt t="85799" x="5229225" y="6537325"/>
          <p14:tracePt t="85812" x="5189538" y="6537325"/>
          <p14:tracePt t="85816" x="5165725" y="6537325"/>
          <p14:tracePt t="85824" x="5165725" y="6526213"/>
          <p14:tracePt t="85831" x="5154613" y="6503988"/>
          <p14:tracePt t="85845" x="5154613" y="6480175"/>
          <p14:tracePt t="85848" x="5154613" y="6446838"/>
          <p14:tracePt t="85856" x="5189538" y="6411913"/>
          <p14:tracePt t="85862" x="5229225" y="6350000"/>
          <p14:tracePt t="85878" x="5286375" y="6292850"/>
          <p14:tracePt t="85881" x="5332413" y="6235700"/>
          <p14:tracePt t="85889" x="5389563" y="6172200"/>
          <p14:tracePt t="85894" x="5440363" y="6115050"/>
          <p14:tracePt t="85912" x="5497513" y="6057900"/>
          <p14:tracePt t="85912" x="5532438" y="6007100"/>
          <p14:tracePt t="85919" x="5543550" y="5983288"/>
          <p14:tracePt t="85926" x="5583238" y="5949950"/>
          <p14:tracePt t="85934" x="5607050" y="5903913"/>
          <p14:tracePt t="85945" x="5629275" y="5880100"/>
          <p14:tracePt t="85950" x="5651500" y="5840413"/>
          <p14:tracePt t="85958" x="5675313" y="5818188"/>
          <p14:tracePt t="85965" x="5697538" y="5794375"/>
          <p14:tracePt t="85978" x="5732463" y="5761038"/>
          <p14:tracePt t="85982" x="5754688" y="5737225"/>
          <p14:tracePt t="85990" x="5783263" y="5726113"/>
          <p14:tracePt t="85997" x="5807075" y="5726113"/>
          <p14:tracePt t="86012" x="5840413" y="5726113"/>
          <p14:tracePt t="86015" x="5875338" y="5726113"/>
          <p14:tracePt t="86028" x="5897563" y="5726113"/>
          <p14:tracePt t="86029" x="5921375" y="5737225"/>
          <p14:tracePt t="86039" x="5961063" y="5761038"/>
          <p14:tracePt t="86044" x="5983288" y="5807075"/>
          <p14:tracePt t="86054" x="5994400" y="5868988"/>
          <p14:tracePt t="86063" x="6007100" y="5926138"/>
          <p14:tracePt t="86070" x="6007100" y="5972175"/>
          <p14:tracePt t="86076" x="6007100" y="6018213"/>
          <p14:tracePt t="86084" x="5994400" y="6057900"/>
          <p14:tracePt t="86095" x="5949950" y="6103938"/>
          <p14:tracePt t="86100" x="5886450" y="6137275"/>
          <p14:tracePt t="86108" x="5829300" y="6161088"/>
          <p14:tracePt t="86116" x="5697538" y="6194425"/>
          <p14:tracePt t="86128" x="5640388" y="6194425"/>
          <p14:tracePt t="86132" x="5532438" y="6194425"/>
          <p14:tracePt t="86140" x="5451475" y="6194425"/>
          <p14:tracePt t="86147" x="5354638" y="6194425"/>
          <p14:tracePt t="86162" x="5275263" y="6194425"/>
          <p14:tracePt t="86165" x="5200650" y="6172200"/>
          <p14:tracePt t="86173" x="5143500" y="6137275"/>
          <p14:tracePt t="86179" x="5086350" y="6103938"/>
          <p14:tracePt t="86194" x="5040313" y="6069013"/>
          <p14:tracePt t="86198" x="5000625" y="6018213"/>
          <p14:tracePt t="86206" x="4965700" y="5972175"/>
          <p14:tracePt t="86211" x="4954588" y="5926138"/>
          <p14:tracePt t="86228" x="4943475" y="5903913"/>
          <p14:tracePt t="86229" x="4943475" y="5868988"/>
          <p14:tracePt t="86236" x="4943475" y="5807075"/>
          <p14:tracePt t="86242" x="4943475" y="5772150"/>
          <p14:tracePt t="86250" x="4943475" y="5737225"/>
          <p14:tracePt t="86261" x="4965700" y="5715000"/>
          <p14:tracePt t="86267" x="5000625" y="5664200"/>
          <p14:tracePt t="86281" x="5040313" y="5629275"/>
          <p14:tracePt t="86284" x="5097463" y="5594350"/>
          <p14:tracePt t="86290" x="5154613" y="5572125"/>
          <p14:tracePt t="86298" x="5200650" y="5537200"/>
          <p14:tracePt t="86311" x="5264150" y="5514975"/>
          <p14:tracePt t="86316" x="5332413" y="5475288"/>
          <p14:tracePt t="86323" x="5389563" y="5451475"/>
          <p14:tracePt t="86330" x="5418138" y="5440363"/>
          <p14:tracePt t="86345" x="5451475" y="5418138"/>
          <p14:tracePt t="86346" x="5486400" y="5407025"/>
          <p14:tracePt t="86356" x="5508625" y="5394325"/>
          <p14:tracePt t="86362" x="5521325" y="5383213"/>
          <p14:tracePt t="86377" x="5532438" y="5383213"/>
          <p14:tracePt t="86379" x="5543550" y="5372100"/>
          <p14:tracePt t="86393" x="5543550" y="5360988"/>
          <p14:tracePt t="86401" x="5543550" y="5349875"/>
          <p14:tracePt t="86412" x="5508625" y="5337175"/>
          <p14:tracePt t="86417" x="5486400" y="5308600"/>
          <p14:tracePt t="86425" x="5451475" y="5297488"/>
          <p14:tracePt t="86433" x="5389563" y="5275263"/>
          <p14:tracePt t="86445" x="5343525" y="5251450"/>
          <p14:tracePt t="86449" x="5297488" y="5218113"/>
          <p14:tracePt t="86457" x="5251450" y="5183188"/>
          <p14:tracePt t="86464" x="5189538" y="5149850"/>
          <p14:tracePt t="86478" x="5154613" y="5121275"/>
          <p14:tracePt t="86482" x="5108575" y="5086350"/>
          <p14:tracePt t="86490" x="5075238" y="5051425"/>
          <p14:tracePt t="86496" x="5040313" y="5018088"/>
          <p14:tracePt t="86511" x="5022850" y="5006975"/>
          <p14:tracePt t="86514" x="4978400" y="4943475"/>
          <p14:tracePt t="86523" x="4965700" y="4932363"/>
          <p14:tracePt t="86528" x="4943475" y="4897438"/>
          <p14:tracePt t="86547" x="4932363" y="4886325"/>
          <p14:tracePt t="86548" x="4921250" y="4851400"/>
          <p14:tracePt t="86556" x="4908550" y="4840288"/>
          <p14:tracePt t="86734" x="4875213" y="4829175"/>
          <p14:tracePt t="86742" x="4835525" y="4818063"/>
          <p14:tracePt t="86750" x="4789488" y="4778375"/>
          <p14:tracePt t="86762" x="4732338" y="4754563"/>
          <p14:tracePt t="86767" x="4657725" y="4721225"/>
          <p14:tracePt t="86774" x="4589463" y="4686300"/>
          <p14:tracePt t="86781" x="4457700" y="4629150"/>
          <p14:tracePt t="86795" x="4332288" y="4554538"/>
          <p14:tracePt t="86798" x="4200525" y="4486275"/>
          <p14:tracePt t="86814" x="4068763" y="4411663"/>
          <p14:tracePt t="86815" x="4011613" y="4365625"/>
          <p14:tracePt t="86823" x="3914775" y="4297363"/>
          <p14:tracePt t="86829" x="3835400" y="4222750"/>
          <p14:tracePt t="86845" x="3725863" y="4108450"/>
          <p14:tracePt t="86856" x="3692525" y="4035425"/>
          <p14:tracePt t="86861" x="3679825" y="3989388"/>
          <p14:tracePt t="86868" x="3668713" y="3943350"/>
          <p14:tracePt t="86878" x="3668713" y="3886200"/>
          <p14:tracePt t="86884" x="3668713" y="3846513"/>
          <p14:tracePt t="86892" x="3679825" y="3811588"/>
          <p14:tracePt t="86900" x="3714750" y="3765550"/>
          <p14:tracePt t="86913" x="3765550" y="3743325"/>
          <p14:tracePt t="86917" x="3800475" y="3721100"/>
          <p14:tracePt t="86924" x="3857625" y="3692525"/>
          <p14:tracePt t="86932" x="3925888" y="3679825"/>
          <p14:tracePt t="86945" x="4046538" y="3657600"/>
          <p14:tracePt t="86950" x="4092575" y="3657600"/>
          <p14:tracePt t="86957" x="4189413" y="3657600"/>
          <p14:tracePt t="86963" x="4279900" y="3657600"/>
          <p14:tracePt t="86979" x="4365625" y="3657600"/>
          <p14:tracePt t="86980" x="4457700" y="3657600"/>
          <p14:tracePt t="86989" x="4554538" y="3668713"/>
          <p14:tracePt t="86995" x="4635500" y="3708400"/>
          <p14:tracePt t="87011" x="4708525" y="3743325"/>
          <p14:tracePt t="87012" x="4765675" y="3778250"/>
          <p14:tracePt t="87019" x="4822825" y="3822700"/>
          <p14:tracePt t="87027" x="4864100" y="3868738"/>
          <p14:tracePt t="87034" x="4897438" y="3932238"/>
          <p14:tracePt t="87045" x="4908550" y="3989388"/>
          <p14:tracePt t="87050" x="4908550" y="4057650"/>
          <p14:tracePt t="87058" x="4908550" y="4165600"/>
          <p14:tracePt t="87066" x="4875213" y="4235450"/>
          <p14:tracePt t="87080" x="4835525" y="4286250"/>
          <p14:tracePt t="87084" x="4778375" y="4343400"/>
          <p14:tracePt t="87091" x="4635500" y="4451350"/>
          <p14:tracePt t="87098" x="4532313" y="4497388"/>
          <p14:tracePt t="87112" x="4486275" y="4521200"/>
          <p14:tracePt t="87116" x="4389438" y="4543425"/>
          <p14:tracePt t="87124" x="4308475" y="4565650"/>
          <p14:tracePt t="87130" x="4268788" y="4565650"/>
          <p14:tracePt t="87145" x="4211638" y="4578350"/>
          <p14:tracePt t="87146" x="4154488" y="4578350"/>
          <p14:tracePt t="87157" x="4121150" y="4578350"/>
          <p14:tracePt t="87161" x="4092575" y="4578350"/>
          <p14:tracePt t="87177" x="4068763" y="4578350"/>
          <p14:tracePt t="87185" x="4057650" y="4554538"/>
          <p14:tracePt t="87193" x="4057650" y="4532313"/>
          <p14:tracePt t="87201" x="4057650" y="4508500"/>
          <p14:tracePt t="87213" x="4092575" y="4486275"/>
          <p14:tracePt t="87217" x="4143375" y="4451350"/>
          <p14:tracePt t="87225" x="4189413" y="4411663"/>
          <p14:tracePt t="87232" x="4257675" y="4378325"/>
          <p14:tracePt t="87245" x="4332288" y="4343400"/>
          <p14:tracePt t="87249" x="4389438" y="4308475"/>
          <p14:tracePt t="87257" x="4422775" y="4308475"/>
          <p14:tracePt t="87264" x="4486275" y="4286250"/>
          <p14:tracePt t="87279" x="4521200" y="4286250"/>
          <p14:tracePt t="87281" x="4554538" y="4286250"/>
          <p14:tracePt t="87290" x="4589463" y="4286250"/>
          <p14:tracePt t="87296" x="4600575" y="4286250"/>
          <p14:tracePt t="87312" x="4622800" y="4297363"/>
          <p14:tracePt t="87322" x="4635500" y="4308475"/>
          <p14:tracePt t="87328" x="4635500" y="4321175"/>
          <p14:tracePt t="87336" x="4635500" y="4343400"/>
          <p14:tracePt t="87361" x="4611688" y="4354513"/>
          <p14:tracePt t="87362" x="4565650" y="4365625"/>
          <p14:tracePt t="87367" x="4508500" y="4365625"/>
          <p14:tracePt t="87375" x="4435475" y="4378325"/>
          <p14:tracePt t="87383" x="4354513" y="4378325"/>
          <p14:tracePt t="87397" x="4279900" y="4378325"/>
          <p14:tracePt t="87400" x="4257675" y="4378325"/>
          <p14:tracePt t="87407" x="4211638" y="4378325"/>
          <p14:tracePt t="87415" x="4154488" y="4365625"/>
          <p14:tracePt t="87430" x="4132263" y="4354513"/>
          <p14:tracePt t="87431" x="4103688" y="4343400"/>
          <p14:tracePt t="87440" x="4092575" y="4321175"/>
          <p14:tracePt t="87447" x="4092575" y="4297363"/>
          <p14:tracePt t="87463" x="4132263" y="4235450"/>
          <p14:tracePt t="87474" x="4189413" y="4211638"/>
          <p14:tracePt t="87479" x="4246563" y="4211638"/>
          <p14:tracePt t="87496" x="4321175" y="4200525"/>
          <p14:tracePt t="87497" x="4389438" y="4189413"/>
          <p14:tracePt t="87504" x="4486275" y="4189413"/>
          <p14:tracePt t="87510" x="4554538" y="4189413"/>
          <p14:tracePt t="87518" x="4622800" y="4189413"/>
          <p14:tracePt t="87530" x="4697413" y="4200525"/>
          <p14:tracePt t="87538" x="4743450" y="4222750"/>
          <p14:tracePt t="87544" x="4789488" y="4264025"/>
          <p14:tracePt t="87549" x="4822825" y="4297363"/>
          <p14:tracePt t="87564" x="4851400" y="4332288"/>
          <p14:tracePt t="87568" x="4864100" y="4365625"/>
          <p14:tracePt t="87574" x="4875213" y="4440238"/>
          <p14:tracePt t="87581" x="4864100" y="4486275"/>
          <p14:tracePt t="87597" x="4811713" y="4532313"/>
          <p14:tracePt t="87598" x="4732338" y="4589463"/>
          <p14:tracePt t="87616" x="4635500" y="4640263"/>
          <p14:tracePt t="87617" x="4578350" y="4664075"/>
          <p14:tracePt t="87624" x="4497388" y="4686300"/>
          <p14:tracePt t="87629" x="4400550" y="4708525"/>
          <p14:tracePt t="87647" x="4308475" y="4721225"/>
          <p14:tracePt t="87649" x="4279900" y="4721225"/>
          <p14:tracePt t="87657" x="4222750" y="4732338"/>
          <p14:tracePt t="87665" x="4178300" y="4732338"/>
          <p14:tracePt t="87679" x="4154488" y="4732338"/>
          <p14:tracePt t="87681" x="4132263" y="4732338"/>
          <p14:tracePt t="87688" x="4121150" y="4732338"/>
          <p14:tracePt t="87700" x="4121150" y="4721225"/>
          <p14:tracePt t="87985" x="4079875" y="4721225"/>
          <p14:tracePt t="87993" x="4057650" y="4721225"/>
          <p14:tracePt t="88000" x="4022725" y="4732338"/>
          <p14:tracePt t="88012" x="4000500" y="4743450"/>
          <p14:tracePt t="88017" x="3965575" y="4754563"/>
          <p14:tracePt t="88024" x="3914775" y="4778375"/>
          <p14:tracePt t="88032" x="3846513" y="4806950"/>
          <p14:tracePt t="88045" x="3765550" y="4840288"/>
          <p14:tracePt t="88049" x="3679825" y="4875213"/>
          <p14:tracePt t="88057" x="3600450" y="4921250"/>
          <p14:tracePt t="88064" x="3525838" y="4954588"/>
          <p14:tracePt t="88078" x="3492500" y="4972050"/>
          <p14:tracePt t="88082" x="3435350" y="4994275"/>
          <p14:tracePt t="88091" x="3400425" y="5018088"/>
          <p14:tracePt t="88096" x="3349625" y="5029200"/>
          <p14:tracePt t="88111" x="3325813" y="5051425"/>
          <p14:tracePt t="88112" x="3292475" y="5051425"/>
          <p14:tracePt t="88119" x="3268663" y="5051425"/>
          <p14:tracePt t="88127" x="3257550" y="5064125"/>
          <p14:tracePt t="88135" x="3246438" y="5064125"/>
          <p14:tracePt t="88147" x="3235325" y="5064125"/>
          <p14:tracePt t="88151" x="3222625" y="5064125"/>
          <p14:tracePt t="88159" x="3211513" y="5051425"/>
          <p14:tracePt t="88167" x="3211513" y="5029200"/>
          <p14:tracePt t="88179" x="3194050" y="5029200"/>
          <p14:tracePt t="88184" x="3194050" y="5018088"/>
          <p14:tracePt t="88191" x="3194050" y="5006975"/>
          <p14:tracePt t="88198" x="3194050" y="4994275"/>
          <p14:tracePt t="88224" x="3211513" y="4994275"/>
          <p14:tracePt t="88230" x="3235325" y="4994275"/>
          <p14:tracePt t="88245" x="3257550" y="4994275"/>
          <p14:tracePt t="88246" x="3292475" y="4994275"/>
          <p14:tracePt t="88257" x="3325813" y="4994275"/>
          <p14:tracePt t="88261" x="3371850" y="5006975"/>
          <p14:tracePt t="88270" x="3422650" y="5040313"/>
          <p14:tracePt t="88280" x="3479800" y="5064125"/>
          <p14:tracePt t="88286" x="3536950" y="5108575"/>
          <p14:tracePt t="88294" x="3600450" y="5132388"/>
          <p14:tracePt t="88301" x="3657600" y="5172075"/>
          <p14:tracePt t="88312" x="3703638" y="5194300"/>
          <p14:tracePt t="88317" x="3765550" y="5207000"/>
          <p14:tracePt t="88325" x="3822700" y="5229225"/>
          <p14:tracePt t="88333" x="3868738" y="5240338"/>
          <p14:tracePt t="88345" x="3914775" y="5240338"/>
          <p14:tracePt t="88349" x="3965575" y="5251450"/>
          <p14:tracePt t="88357" x="3989388" y="5251450"/>
          <p14:tracePt t="88365" x="4022725" y="5264150"/>
          <p14:tracePt t="88379" x="4057650" y="5264150"/>
          <p14:tracePt t="88381" x="4092575" y="5264150"/>
          <p14:tracePt t="88391" x="4121150" y="5275263"/>
          <p14:tracePt t="88396" x="4132263" y="5275263"/>
          <p14:tracePt t="88414" x="4165600" y="5297488"/>
          <p14:tracePt t="88769" x="4165600" y="5286375"/>
          <p14:tracePt t="88776" x="4165600" y="5264150"/>
          <p14:tracePt t="88784" x="4165600" y="5251450"/>
          <p14:tracePt t="88796" x="4165600" y="5229225"/>
          <p14:tracePt t="88800" x="4165600" y="5194300"/>
          <p14:tracePt t="88808" x="4178300" y="5160963"/>
          <p14:tracePt t="88816" x="4189413" y="5121275"/>
          <p14:tracePt t="88830" x="4211638" y="5086350"/>
          <p14:tracePt t="88834" x="4222750" y="5040313"/>
          <p14:tracePt t="88841" x="4246563" y="5006975"/>
          <p14:tracePt t="88848" x="4268788" y="4972050"/>
          <p14:tracePt t="88863" x="4268788" y="4943475"/>
          <p14:tracePt t="88864" x="4292600" y="4908550"/>
          <p14:tracePt t="88874" x="4321175" y="4886325"/>
          <p14:tracePt t="88879" x="4332288" y="4864100"/>
          <p14:tracePt t="88895" x="4343400" y="4840288"/>
          <p14:tracePt t="88896" x="4365625" y="4818063"/>
          <p14:tracePt t="88903" x="4378325" y="4794250"/>
          <p14:tracePt t="88911" x="4389438" y="4778375"/>
          <p14:tracePt t="88919" x="4411663" y="4754563"/>
          <p14:tracePt t="88929" x="4422775" y="4743450"/>
          <p14:tracePt t="88935" x="4435475" y="4732338"/>
          <p14:tracePt t="88943" x="4457700" y="4708525"/>
          <p14:tracePt t="88953" x="4468813" y="4697413"/>
          <p14:tracePt t="88959" x="4486275" y="4697413"/>
          <p14:tracePt t="88980" x="4508500" y="4675188"/>
          <p14:tracePt t="88984" x="4521200" y="4664075"/>
          <p14:tracePt t="88991" x="4532313" y="4651375"/>
          <p14:tracePt t="89013" x="4543425" y="4640263"/>
          <p14:tracePt t="89017" x="4543425" y="4629150"/>
          <p14:tracePt t="89024" x="4554538" y="4618038"/>
          <p14:tracePt t="89045" x="4554538" y="4606925"/>
          <p14:tracePt t="89055" x="4532313" y="4589463"/>
          <p14:tracePt t="89062" x="4468813" y="4589463"/>
          <p14:tracePt t="89069" x="4389438" y="4589463"/>
          <p14:tracePt t="89079" x="4257675" y="4589463"/>
          <p14:tracePt t="89085" x="4011613" y="4651375"/>
          <p14:tracePt t="89093" x="3892550" y="4686300"/>
          <p14:tracePt t="89101" x="3703638" y="4743450"/>
          <p14:tracePt t="89112" x="3525838" y="4818063"/>
          <p14:tracePt t="89117" x="3446463" y="4851400"/>
          <p14:tracePt t="89125" x="3292475" y="4897438"/>
          <p14:tracePt t="89133" x="3171825" y="4954588"/>
          <p14:tracePt t="89146" x="3068638" y="5006975"/>
          <p14:tracePt t="89150" x="2994025" y="5040313"/>
          <p14:tracePt t="89158" x="2971800" y="5064125"/>
          <p14:tracePt t="89165" x="2879725" y="5121275"/>
          <p14:tracePt t="89179" x="2857500" y="5160963"/>
          <p14:tracePt t="89182" x="2828925" y="5194300"/>
          <p14:tracePt t="89191" x="2817813" y="5229225"/>
          <p14:tracePt t="89196" x="2806700" y="5264150"/>
          <p14:tracePt t="89218" x="2806700" y="5349875"/>
          <p14:tracePt t="89229" x="2806700" y="5394325"/>
          <p14:tracePt t="89230" x="2828925" y="5429250"/>
          <p14:tracePt t="89236" x="2868613" y="5475288"/>
          <p14:tracePt t="89244" x="2903538" y="5514975"/>
          <p14:tracePt t="89251" x="2925763" y="5549900"/>
          <p14:tracePt t="89263" x="2949575" y="5561013"/>
          <p14:tracePt t="89268" x="2982913" y="5594350"/>
          <p14:tracePt t="89275" x="3035300" y="5629275"/>
          <p14:tracePt t="89283" x="3046413" y="5629275"/>
          <p14:tracePt t="89296" x="3068638" y="5651500"/>
          <p14:tracePt t="89300" x="3092450" y="5664200"/>
          <p14:tracePt t="89308" x="3125788" y="5675313"/>
          <p14:tracePt t="89315" x="3149600" y="5692775"/>
          <p14:tracePt t="89329" x="3171825" y="5703888"/>
          <p14:tracePt t="89333" x="3222625" y="5703888"/>
          <p14:tracePt t="89341" x="3246438" y="5715000"/>
          <p14:tracePt t="89346" x="3292475" y="5715000"/>
          <p14:tracePt t="89363" x="3325813" y="5715000"/>
          <p14:tracePt t="89364" x="3360738" y="5715000"/>
          <p14:tracePt t="89373" x="3411538" y="5715000"/>
          <p14:tracePt t="89378" x="3468688" y="5703888"/>
          <p14:tracePt t="89386" x="3514725" y="5675313"/>
          <p14:tracePt t="89396" x="3560763" y="5651500"/>
          <p14:tracePt t="89402" x="3635375" y="5629275"/>
          <p14:tracePt t="89410" x="3692525" y="5607050"/>
          <p14:tracePt t="89418" x="3703638" y="5594350"/>
          <p14:tracePt t="89429" x="3765550" y="5583238"/>
          <p14:tracePt t="89434" x="3800475" y="5561013"/>
          <p14:tracePt t="89442" x="3835400" y="5549900"/>
          <p14:tracePt t="89450" x="3868738" y="5549900"/>
          <p14:tracePt t="89463" x="3892550" y="5537200"/>
          <p14:tracePt t="89467" x="3903663" y="5537200"/>
          <p14:tracePt t="89474" x="3914775" y="5526088"/>
          <p14:tracePt t="89492" x="3925888" y="5526088"/>
          <p14:tracePt t="89513" x="3943350" y="5526088"/>
          <p14:tracePt t="89524" x="3943350" y="5514975"/>
          <p14:tracePt t="93478" x="3879850" y="5497513"/>
          <p14:tracePt t="93485" x="3811588" y="5475288"/>
          <p14:tracePt t="93502" x="3754438" y="5464175"/>
          <p14:tracePt t="93506" x="3703638" y="5451475"/>
          <p14:tracePt t="93512" x="3657600" y="5440363"/>
          <p14:tracePt t="93531" x="3611563" y="5440363"/>
          <p14:tracePt t="93532" x="3560763" y="5440363"/>
          <p14:tracePt t="93533" x="3514725" y="5440363"/>
          <p14:tracePt t="93541" x="3468688" y="5440363"/>
          <p14:tracePt t="93549" x="3435350" y="5440363"/>
          <p14:tracePt t="93564" x="3360738" y="5451475"/>
          <p14:tracePt t="93565" x="3303588" y="5486400"/>
          <p14:tracePt t="93574" x="3246438" y="5526088"/>
          <p14:tracePt t="93580" x="3182938" y="5572125"/>
          <p14:tracePt t="93596" x="3079750" y="5675313"/>
          <p14:tracePt t="93606" x="3057525" y="5703888"/>
          <p14:tracePt t="93612" x="3022600" y="5737225"/>
          <p14:tracePt t="93619" x="2982913" y="5772150"/>
          <p14:tracePt t="93630" x="2960688" y="5783263"/>
          <p14:tracePt t="93636" x="2936875" y="5807075"/>
          <p14:tracePt t="93644" x="2925763" y="5818188"/>
          <p14:tracePt t="93651" x="2914650" y="5829300"/>
          <p14:tracePt t="93663" x="2903538" y="5829300"/>
          <p14:tracePt t="93667" x="2903538" y="5840413"/>
          <p14:tracePt t="93677" x="2903538" y="5851525"/>
          <p14:tracePt t="93683" x="2892425" y="5868988"/>
          <p14:tracePt t="93697" x="2879725" y="5903913"/>
          <p14:tracePt t="93700" x="2879725" y="5926138"/>
          <p14:tracePt t="93710" x="2868613" y="5972175"/>
          <p14:tracePt t="93715" x="2857500" y="6018213"/>
          <p14:tracePt t="93730" x="2846388" y="6103938"/>
          <p14:tracePt t="93740" x="2817813" y="6137275"/>
          <p14:tracePt t="93746" x="2817813" y="6172200"/>
          <p14:tracePt t="93763" x="2806700" y="6207125"/>
          <p14:tracePt t="93768" x="2794000" y="6235700"/>
          <p14:tracePt t="93779" x="2782888" y="6257925"/>
          <p14:tracePt t="93783" x="2782888" y="6269038"/>
          <p14:tracePt t="93786" x="2771775" y="6269038"/>
          <p14:tracePt t="93814" x="2760663" y="6269038"/>
          <p14:tracePt t="93827" x="2749550" y="6235700"/>
          <p14:tracePt t="93833" x="2749550" y="6218238"/>
          <p14:tracePt t="93846" x="2736850" y="6183313"/>
          <p14:tracePt t="93850" x="2736850" y="6137275"/>
          <p14:tracePt t="93860" x="2725738" y="6092825"/>
          <p14:tracePt t="93865" x="2714625" y="6029325"/>
          <p14:tracePt t="93880" x="2714625" y="5972175"/>
          <p14:tracePt t="93884" x="2703513" y="5903913"/>
          <p14:tracePt t="93890" x="2692400" y="5840413"/>
          <p14:tracePt t="93897" x="2692400" y="5818188"/>
          <p14:tracePt t="93913" x="2679700" y="5772150"/>
          <p14:tracePt t="93915" x="2668588" y="5749925"/>
          <p14:tracePt t="93922" x="2657475" y="5726113"/>
          <p14:tracePt t="93929" x="2657475" y="5703888"/>
          <p14:tracePt t="93936" x="2640013" y="5692775"/>
          <p14:tracePt t="93947" x="2640013" y="5675313"/>
          <p14:tracePt t="93952" x="2628900" y="5675313"/>
          <p14:tracePt t="93984" x="2617788" y="5675313"/>
          <p14:tracePt t="94015" x="2606675" y="5675313"/>
          <p14:tracePt t="94213" x="2582863" y="5675313"/>
          <p14:tracePt t="94223" x="2571750" y="5692775"/>
          <p14:tracePt t="94229" x="2549525" y="5703888"/>
          <p14:tracePt t="94243" x="2525713" y="5715000"/>
          <p14:tracePt t="94247" x="2503488" y="5737225"/>
          <p14:tracePt t="94253" x="2492375" y="5749925"/>
          <p14:tracePt t="94261" x="2439988" y="5761038"/>
          <p14:tracePt t="94269" x="2393950" y="5783263"/>
          <p14:tracePt t="94280" x="2349500" y="5794375"/>
          <p14:tracePt t="94285" x="2325688" y="5807075"/>
          <p14:tracePt t="94294" x="2292350" y="5818188"/>
          <p14:tracePt t="94307" x="2251075" y="5818188"/>
          <p14:tracePt t="94310" x="2228850" y="5829300"/>
          <p14:tracePt t="94316" x="2217738" y="5829300"/>
          <p14:tracePt t="94330" x="2193925" y="5840413"/>
          <p14:tracePt t="94334" x="2182813" y="5840413"/>
          <p14:tracePt t="94344" x="2171700" y="5840413"/>
          <p14:tracePt t="94348" x="2160588" y="5840413"/>
          <p14:tracePt t="94364" x="2136775" y="5840413"/>
          <p14:tracePt t="94373" x="2125663" y="5840413"/>
          <p14:tracePt t="94380" x="2125663" y="5851525"/>
          <p14:tracePt t="94395" x="2114550" y="5851525"/>
          <p14:tracePt t="94396" x="2097088" y="5851525"/>
          <p14:tracePt t="94403" x="2085975" y="5851525"/>
          <p14:tracePt t="94419" x="2074863" y="5851525"/>
          <p14:tracePt t="94435" x="2063750" y="5851525"/>
          <p14:tracePt t="94530" x="2063750" y="5840413"/>
          <p14:tracePt t="94540" x="2074863" y="5840413"/>
          <p14:tracePt t="94546" x="2085975" y="5829300"/>
          <p14:tracePt t="94562" x="2097088" y="5829300"/>
          <p14:tracePt t="94570" x="2114550" y="5818188"/>
          <p14:tracePt t="94580" x="2125663" y="5818188"/>
          <p14:tracePt t="94594" x="2136775" y="5807075"/>
          <p14:tracePt t="94601" x="2149475" y="5807075"/>
          <p14:tracePt t="94613" x="2171700" y="5807075"/>
          <p14:tracePt t="94617" x="2193925" y="5807075"/>
          <p14:tracePt t="94625" x="2206625" y="5807075"/>
          <p14:tracePt t="94633" x="2228850" y="5807075"/>
          <p14:tracePt t="94646" x="2251075" y="5794375"/>
          <p14:tracePt t="94650" x="2274888" y="5794375"/>
          <p14:tracePt t="94657" x="2303463" y="5794375"/>
          <p14:tracePt t="94665" x="2325688" y="5783263"/>
          <p14:tracePt t="94680" x="2336800" y="5783263"/>
          <p14:tracePt t="94681" x="2360613" y="5783263"/>
          <p14:tracePt t="94690" x="2382838" y="5783263"/>
          <p14:tracePt t="94696" x="2406650" y="5783263"/>
          <p14:tracePt t="94711" x="2417763" y="5783263"/>
          <p14:tracePt t="94713" x="2439988" y="5783263"/>
          <p14:tracePt t="94720" x="2463800" y="5783263"/>
          <p14:tracePt t="94728" x="2479675" y="5783263"/>
          <p14:tracePt t="94736" x="2503488" y="5783263"/>
          <p14:tracePt t="94747" x="2525713" y="5772150"/>
          <p14:tracePt t="94752" x="2536825" y="5772150"/>
          <p14:tracePt t="94761" x="2560638" y="5761038"/>
          <p14:tracePt t="94767" x="2571750" y="5749925"/>
          <p14:tracePt t="94780" x="2582863" y="5749925"/>
          <p14:tracePt t="94783" x="2606675" y="5737225"/>
          <p14:tracePt t="94794" x="2617788" y="5737225"/>
          <p14:tracePt t="94799" x="2628900" y="5726113"/>
          <p14:tracePt t="94815" x="2640013" y="5726113"/>
          <p14:tracePt t="94824" x="2657475" y="5726113"/>
          <p14:tracePt t="94842" x="2668588" y="5726113"/>
          <p14:tracePt t="94844" x="2679700" y="5726113"/>
          <p14:tracePt t="94849" x="2692400" y="5715000"/>
          <p14:tracePt t="94864" x="2703513" y="5715000"/>
          <p14:tracePt t="94865" x="2714625" y="5715000"/>
          <p14:tracePt t="94870" x="2725738" y="5703888"/>
          <p14:tracePt t="94879" x="2736850" y="5692775"/>
          <p14:tracePt t="94896" x="2749550" y="5675313"/>
          <p14:tracePt t="94902" x="2760663" y="5664200"/>
          <p14:tracePt t="94911" x="2771775" y="5664200"/>
          <p14:tracePt t="94918" x="2782888" y="5651500"/>
          <p14:tracePt t="94930" x="2794000" y="5640388"/>
          <p14:tracePt t="94942" x="2806700" y="5640388"/>
          <p14:tracePt t="94950" x="2817813" y="5629275"/>
          <p14:tracePt t="94965" x="2828925" y="5629275"/>
          <p14:tracePt t="94981" x="2846388" y="5629275"/>
          <p14:tracePt t="94998" x="2857500" y="5629275"/>
          <p14:tracePt t="95188" x="2868613" y="5629275"/>
          <p14:tracePt t="95195" x="2892425" y="5629275"/>
          <p14:tracePt t="95203" x="2925763" y="5629275"/>
          <p14:tracePt t="95212" x="2982913" y="5629275"/>
          <p14:tracePt t="95219" x="3046413" y="5640388"/>
          <p14:tracePt t="95230" x="3114675" y="5640388"/>
          <p14:tracePt t="95235" x="3182938" y="5640388"/>
          <p14:tracePt t="95245" x="3246438" y="5640388"/>
          <p14:tracePt t="95250" x="3303588" y="5640388"/>
          <p14:tracePt t="95263" x="3360738" y="5640388"/>
          <p14:tracePt t="95267" x="3400425" y="5640388"/>
          <p14:tracePt t="95278" x="3435350" y="5651500"/>
          <p14:tracePt t="95282" x="3468688" y="5651500"/>
          <p14:tracePt t="95297" x="3503613" y="5651500"/>
          <p14:tracePt t="95298" x="3525838" y="5651500"/>
          <p14:tracePt t="95307" x="3549650" y="5651500"/>
          <p14:tracePt t="95314" x="3560763" y="5651500"/>
          <p14:tracePt t="95329" x="3578225" y="5651500"/>
          <p14:tracePt t="95331" x="3589338" y="5651500"/>
          <p14:tracePt t="95346" x="3600450" y="5651500"/>
          <p14:tracePt t="95363" x="3611563" y="5651500"/>
          <p14:tracePt t="95380" x="3622675" y="5651500"/>
          <p14:tracePt t="95385" x="3622675" y="5640388"/>
          <p14:tracePt t="95401" x="3635375" y="5640388"/>
          <p14:tracePt t="95414" x="3646488" y="5629275"/>
          <p14:tracePt t="95425" x="3657600" y="5618163"/>
          <p14:tracePt t="95446" x="3668713" y="5618163"/>
          <p14:tracePt t="95450" x="3679825" y="5607050"/>
          <p14:tracePt t="95457" x="3692525" y="5607050"/>
          <p14:tracePt t="95464" x="3703638" y="5607050"/>
          <p14:tracePt t="95479" x="3714750" y="5607050"/>
          <p14:tracePt t="95480" x="3725863" y="5607050"/>
          <p14:tracePt t="95496" x="3736975" y="5607050"/>
          <p14:tracePt t="95513" x="3754438" y="5618163"/>
          <p14:tracePt t="95528" x="3765550" y="5618163"/>
          <p14:tracePt t="95535" x="3765550" y="5629275"/>
          <p14:tracePt t="95552" x="3778250" y="5640388"/>
          <p14:tracePt t="95577" x="3789363" y="5651500"/>
          <p14:tracePt t="95591" x="3789363" y="5664200"/>
          <p14:tracePt t="95598" x="3800475" y="5664200"/>
          <p14:tracePt t="95612" x="3800475" y="5675313"/>
          <p14:tracePt t="95623" x="3800475" y="5692775"/>
          <p14:tracePt t="95630" x="3800475" y="5703888"/>
          <p14:tracePt t="95662" x="3800475" y="5715000"/>
          <p14:tracePt t="95686" x="3800475" y="5726113"/>
          <p14:tracePt t="95702" x="3800475" y="5737225"/>
          <p14:tracePt t="95717" x="3800475" y="5749925"/>
          <p14:tracePt t="95939" x="3789363" y="5749925"/>
          <p14:tracePt t="95947" x="3765550" y="5749925"/>
          <p14:tracePt t="95957" x="3725863" y="5737225"/>
          <p14:tracePt t="95963" x="3692525" y="5715000"/>
          <p14:tracePt t="95979" x="3646488" y="5675313"/>
          <p14:tracePt t="95980" x="3560763" y="5594350"/>
          <p14:tracePt t="95987" x="3389313" y="5429250"/>
          <p14:tracePt t="95996" x="3314700" y="5337175"/>
          <p14:tracePt t="96003" x="3194050" y="5194300"/>
          <p14:tracePt t="96013" x="3068638" y="5029200"/>
          <p14:tracePt t="96019" x="3022600" y="4943475"/>
          <p14:tracePt t="96028" x="2914650" y="4818063"/>
          <p14:tracePt t="96034" x="2817813" y="4697413"/>
          <p14:tracePt t="96046" x="2736850" y="4589463"/>
          <p14:tracePt t="96050" x="2668588" y="4497388"/>
          <p14:tracePt t="96062" x="2606675" y="4400550"/>
          <p14:tracePt t="96066" x="2525713" y="4251325"/>
          <p14:tracePt t="96079" x="2479675" y="4154488"/>
          <p14:tracePt t="96083" x="2439988" y="4046538"/>
          <p14:tracePt t="96095" x="2439988" y="4000500"/>
          <p14:tracePt t="96098" x="2417763" y="3897313"/>
          <p14:tracePt t="96113" x="2417763" y="3811588"/>
          <p14:tracePt t="96114" x="2417763" y="3743325"/>
          <p14:tracePt t="96123" x="2417763" y="3657600"/>
          <p14:tracePt t="96129" x="2417763" y="3635375"/>
          <p14:tracePt t="96145" x="2428875" y="3600450"/>
          <p14:tracePt t="96312" x="2428875" y="3589338"/>
          <p14:tracePt t="96319" x="2428875" y="3554413"/>
          <p14:tracePt t="96328" x="2451100" y="3503613"/>
          <p14:tracePt t="96335" x="2492375" y="3446463"/>
          <p14:tracePt t="96345" x="2525713" y="3343275"/>
          <p14:tracePt t="96351" x="2560638" y="3292475"/>
          <p14:tracePt t="96359" x="2606675" y="3200400"/>
          <p14:tracePt t="96367" x="2668588" y="3103563"/>
          <p14:tracePt t="96379" x="2714625" y="3022600"/>
          <p14:tracePt t="96384" x="2760663" y="2960688"/>
          <p14:tracePt t="96395" x="2782888" y="2936875"/>
          <p14:tracePt t="96399" x="2817813" y="2892425"/>
          <p14:tracePt t="96414" x="2857500" y="2857500"/>
          <p14:tracePt t="96415" x="2914650" y="2822575"/>
          <p14:tracePt t="96423" x="2936875" y="2811463"/>
          <p14:tracePt t="96430" x="2971800" y="2800350"/>
          <p14:tracePt t="96446" x="3057525" y="2782888"/>
          <p14:tracePt t="96462" x="3092450" y="2771775"/>
          <p14:tracePt t="96463" x="3114675" y="2771775"/>
          <p14:tracePt t="96470" x="3149600" y="2771775"/>
          <p14:tracePt t="96479" x="3211513" y="2760663"/>
          <p14:tracePt t="96486" x="3246438" y="2760663"/>
          <p14:tracePt t="96496" x="3268663" y="2760663"/>
          <p14:tracePt t="96502" x="3325813" y="2749550"/>
          <p14:tracePt t="96509" x="3360738" y="2749550"/>
          <p14:tracePt t="96517" x="3389313" y="2749550"/>
          <p14:tracePt t="96530" x="3446463" y="2736850"/>
          <p14:tracePt t="96534" x="3468688" y="2736850"/>
          <p14:tracePt t="96546" x="3492500" y="2736850"/>
          <p14:tracePt t="96549" x="3514725" y="2725738"/>
          <p14:tracePt t="96563" x="3549650" y="2725738"/>
          <p14:tracePt t="96566" x="3578225" y="2725738"/>
          <p14:tracePt t="96579" x="3589338" y="2714625"/>
          <p14:tracePt t="96582" x="3611563" y="2714625"/>
          <p14:tracePt t="96596" x="3635375" y="2703513"/>
          <p14:tracePt t="96597" x="3646488" y="2703513"/>
          <p14:tracePt t="96606" x="3668713" y="2692400"/>
          <p14:tracePt t="96613" x="3692525" y="2679700"/>
          <p14:tracePt t="96620" x="3703638" y="2679700"/>
          <p14:tracePt t="96631" x="3725863" y="2668588"/>
          <p14:tracePt t="96636" x="3765550" y="2657475"/>
          <p14:tracePt t="96646" x="3789363" y="2646363"/>
          <p14:tracePt t="96652" x="3811588" y="2635250"/>
          <p14:tracePt t="96663" x="3835400" y="2622550"/>
          <p14:tracePt t="96668" x="3857625" y="2622550"/>
          <p14:tracePt t="96679" x="3879850" y="2606675"/>
          <p14:tracePt t="96684" x="3914775" y="2593975"/>
          <p14:tracePt t="96696" x="3925888" y="2582863"/>
          <p14:tracePt t="96700" x="3954463" y="2571750"/>
          <p14:tracePt t="96717" x="3965575" y="2549525"/>
          <p14:tracePt t="96718" x="3978275" y="2536825"/>
          <p14:tracePt t="96725" x="3989388" y="2514600"/>
          <p14:tracePt t="96898" x="4000500" y="2514600"/>
          <p14:tracePt t="96907" x="4035425" y="2503488"/>
          <p14:tracePt t="96913" x="4057650" y="2503488"/>
          <p14:tracePt t="96929" x="4103688" y="2492375"/>
          <p14:tracePt t="96930" x="4132263" y="2479675"/>
          <p14:tracePt t="96939" x="4165600" y="2468563"/>
          <p14:tracePt t="96946" x="4189413" y="2468563"/>
          <p14:tracePt t="96953" x="4235450" y="2457450"/>
          <p14:tracePt t="96963" x="4246563" y="2446338"/>
          <p14:tracePt t="96969" x="4279900" y="2428875"/>
          <p14:tracePt t="96981" x="4321175" y="2428875"/>
          <p14:tracePt t="96985" x="4332288" y="2417763"/>
          <p14:tracePt t="96996" x="4343400" y="2417763"/>
          <p14:tracePt t="97000" x="4354513" y="2417763"/>
          <p14:tracePt t="97013" x="4354513" y="2406650"/>
          <p14:tracePt t="97018" x="4365625" y="2406650"/>
          <p14:tracePt t="97190" x="4354513" y="2417763"/>
          <p14:tracePt t="97198" x="4354513" y="2428875"/>
          <p14:tracePt t="97209" x="4332288" y="2446338"/>
          <p14:tracePt t="97214" x="4332288" y="2457450"/>
          <p14:tracePt t="97223" x="4308475" y="2479675"/>
          <p14:tracePt t="97230" x="4292600" y="2503488"/>
          <p14:tracePt t="97247" x="4279900" y="2525713"/>
          <p14:tracePt t="97249" x="4246563" y="2549525"/>
          <p14:tracePt t="97256" x="4235450" y="2571750"/>
          <p14:tracePt t="97263" x="4222750" y="2593975"/>
          <p14:tracePt t="97270" x="4200525" y="2622550"/>
          <p14:tracePt t="97280" x="4189413" y="2657475"/>
          <p14:tracePt t="97286" x="4165600" y="2679700"/>
          <p14:tracePt t="97293" x="4154488" y="2703513"/>
          <p14:tracePt t="97301" x="4143375" y="2725738"/>
          <p14:tracePt t="97314" x="4143375" y="2736850"/>
          <p14:tracePt t="97317" x="4121150" y="2760663"/>
          <p14:tracePt t="97330" x="4121150" y="2782888"/>
          <p14:tracePt t="97333" x="4103688" y="2800350"/>
          <p14:tracePt t="97346" x="4103688" y="2811463"/>
          <p14:tracePt t="97350" x="4092575" y="2822575"/>
          <p14:tracePt t="97363" x="4079875" y="2846388"/>
          <p14:tracePt t="97364" x="4079875" y="2857500"/>
          <p14:tracePt t="97379" x="4068763" y="2868613"/>
          <p14:tracePt t="97383" x="4068763" y="2879725"/>
          <p14:tracePt t="97390" x="4057650" y="2903538"/>
          <p14:tracePt t="97397" x="4057650" y="2914650"/>
          <p14:tracePt t="97411" x="4046538" y="2925763"/>
          <p14:tracePt t="97415" x="4035425" y="2936875"/>
          <p14:tracePt t="97420" x="4035425" y="2960688"/>
          <p14:tracePt t="97430" x="4022725" y="2971800"/>
          <p14:tracePt t="97436" x="4011613" y="3000375"/>
          <p14:tracePt t="97447" x="4011613" y="3022600"/>
          <p14:tracePt t="97452" x="4000500" y="3035300"/>
          <p14:tracePt t="97463" x="3989388" y="3046413"/>
          <p14:tracePt t="97468" x="3989388" y="3057525"/>
          <p14:tracePt t="97480" x="3978275" y="3068638"/>
          <p14:tracePt t="97484" x="3978275" y="3079750"/>
          <p14:tracePt t="97497" x="3965575" y="3092450"/>
          <p14:tracePt t="97500" x="3965575" y="3103563"/>
          <p14:tracePt t="97515" x="3954463" y="3103563"/>
          <p14:tracePt t="97517" x="3954463" y="3114675"/>
          <p14:tracePt t="97523" x="3943350" y="3114675"/>
          <p14:tracePt t="97532" x="3943350" y="3125788"/>
          <p14:tracePt t="97546" x="3925888" y="3125788"/>
          <p14:tracePt t="97547" x="3925888" y="3136900"/>
          <p14:tracePt t="97557" x="3914775" y="3136900"/>
          <p14:tracePt t="97563" x="3903663" y="3149600"/>
          <p14:tracePt t="97577" x="3892550" y="3165475"/>
          <p14:tracePt t="97581" x="3879850" y="3165475"/>
          <p14:tracePt t="97586" x="3868738" y="3178175"/>
          <p14:tracePt t="97597" x="3857625" y="3189288"/>
          <p14:tracePt t="97602" x="3846513" y="3189288"/>
          <p14:tracePt t="97614" x="3835400" y="3200400"/>
          <p14:tracePt t="97618" x="3811588" y="3211513"/>
          <p14:tracePt t="97630" x="3800475" y="3235325"/>
          <p14:tracePt t="97634" x="3778250" y="3257550"/>
          <p14:tracePt t="97647" x="3754438" y="3279775"/>
          <p14:tracePt t="97651" x="3725863" y="3303588"/>
          <p14:tracePt t="97663" x="3703638" y="3325813"/>
          <p14:tracePt t="97666" x="3679825" y="3354388"/>
          <p14:tracePt t="97680" x="3668713" y="3378200"/>
          <p14:tracePt t="97683" x="3646488" y="3400425"/>
          <p14:tracePt t="97696" x="3622675" y="3422650"/>
          <p14:tracePt t="97699" x="3600450" y="3446463"/>
          <p14:tracePt t="97714" x="3578225" y="3468688"/>
          <p14:tracePt t="97715" x="3549650" y="3492500"/>
          <p14:tracePt t="97723" x="3525838" y="3503613"/>
          <p14:tracePt t="97730" x="3514725" y="3532188"/>
          <p14:tracePt t="97737" x="3503613" y="3543300"/>
          <p14:tracePt t="97747" x="3492500" y="3565525"/>
          <p14:tracePt t="97752" x="3479800" y="3578225"/>
          <p14:tracePt t="97763" x="3468688" y="3589338"/>
          <p14:tracePt t="97769" x="3457575" y="3600450"/>
          <p14:tracePt t="97782" x="3446463" y="3611563"/>
          <p14:tracePt t="97785" x="3446463" y="3622675"/>
          <p14:tracePt t="97797" x="3435350" y="3622675"/>
          <p14:tracePt t="97800" x="3435350" y="3635375"/>
          <p14:tracePt t="97837" x="3435350" y="3646488"/>
          <p14:tracePt t="98180" x="3435350" y="3692525"/>
          <p14:tracePt t="98190" x="3422650" y="3754438"/>
          <p14:tracePt t="98197" x="3400425" y="3846513"/>
          <p14:tracePt t="98211" x="3371850" y="3978275"/>
          <p14:tracePt t="98213" x="3349625" y="4108450"/>
          <p14:tracePt t="98220" x="3325813" y="4378325"/>
          <p14:tracePt t="98228" x="3292475" y="4675188"/>
          <p14:tracePt t="98236" x="3268663" y="5029200"/>
          <p14:tracePt t="98247" x="3257550" y="5383213"/>
          <p14:tracePt t="98252" x="3257550" y="5749925"/>
          <p14:tracePt t="98259" x="3257550" y="6103938"/>
          <p14:tracePt t="98267" x="3257550" y="6257925"/>
          <p14:tracePt t="98278" x="3257550" y="6372225"/>
          <p14:tracePt t="98283" x="3257550" y="6583363"/>
          <p14:tracePt t="98291" x="3257550" y="6657975"/>
          <p14:tracePt t="98299" x="3279775" y="6789738"/>
          <p14:tracePt t="98659" x="2525713" y="6715125"/>
          <p14:tracePt t="98666" x="2503488" y="6526213"/>
          <p14:tracePt t="98676" x="2479675" y="6457950"/>
          <p14:tracePt t="98684" x="2451100" y="6337300"/>
          <p14:tracePt t="98698" x="2439988" y="6292850"/>
          <p14:tracePt t="98699" x="2417763" y="6207125"/>
          <p14:tracePt t="98706" x="2406650" y="6172200"/>
          <p14:tracePt t="98711" x="2406650" y="6137275"/>
          <p14:tracePt t="98932" x="2393950" y="6137275"/>
          <p14:tracePt t="98940" x="2382838" y="6137275"/>
          <p14:tracePt t="98948" x="2371725" y="6137275"/>
          <p14:tracePt t="98957" x="2360613" y="6149975"/>
          <p14:tracePt t="98965" x="2336800" y="6161088"/>
          <p14:tracePt t="98978" x="2325688" y="6161088"/>
          <p14:tracePt t="98981" x="2314575" y="6161088"/>
          <p14:tracePt t="98989" x="2303463" y="6172200"/>
          <p14:tracePt t="98998" x="2292350" y="6172200"/>
          <p14:tracePt t="99004" x="2263775" y="6183313"/>
          <p14:tracePt t="99014" x="2251075" y="6183313"/>
          <p14:tracePt t="99020" x="2239963" y="6194425"/>
          <p14:tracePt t="99031" x="2228850" y="6194425"/>
          <p14:tracePt t="99035" x="2217738" y="6194425"/>
          <p14:tracePt t="99048" x="2206625" y="6194425"/>
          <p14:tracePt t="99053" x="2182813" y="6207125"/>
          <p14:tracePt t="99064" x="2160588" y="6207125"/>
          <p14:tracePt t="99068" x="2149475" y="6218238"/>
          <p14:tracePt t="99081" x="2125663" y="6218238"/>
          <p14:tracePt t="99084" x="2085975" y="6218238"/>
          <p14:tracePt t="99098" x="2074863" y="6235700"/>
          <p14:tracePt t="99099" x="2039938" y="6235700"/>
          <p14:tracePt t="99111" x="2017713" y="6235700"/>
          <p14:tracePt t="99119" x="2006600" y="6246813"/>
          <p14:tracePt t="99129" x="1982788" y="6246813"/>
          <p14:tracePt t="99133" x="1971675" y="6246813"/>
          <p14:tracePt t="99140" x="1960563" y="6246813"/>
          <p14:tracePt t="99161" x="1949450" y="6257925"/>
          <p14:tracePt t="99194" x="1936750" y="6257925"/>
          <p14:tracePt t="99233" x="1925638" y="6257925"/>
          <p14:tracePt t="99249" x="1908175" y="6257925"/>
          <p14:tracePt t="99265" x="1897063" y="6257925"/>
          <p14:tracePt t="99273" x="1885950" y="6246813"/>
          <p14:tracePt t="99295" x="1874838" y="6235700"/>
          <p14:tracePt t="99299" x="1863725" y="6235700"/>
          <p14:tracePt t="99306" x="1851025" y="6235700"/>
          <p14:tracePt t="99315" x="1839913" y="6235700"/>
          <p14:tracePt t="99320" x="1828800" y="6218238"/>
          <p14:tracePt t="99331" x="1817688" y="6218238"/>
          <p14:tracePt t="99336" x="1806575" y="6207125"/>
          <p14:tracePt t="99348" x="1793875" y="6194425"/>
          <p14:tracePt t="99352" x="1782763" y="6172200"/>
          <p14:tracePt t="99365" x="1771650" y="6161088"/>
          <p14:tracePt t="99369" x="1771650" y="6137275"/>
          <p14:tracePt t="99389" x="1760538" y="6115050"/>
          <p14:tracePt t="99391" x="1760538" y="6092825"/>
          <p14:tracePt t="99394" x="1760538" y="6069013"/>
          <p14:tracePt t="99399" x="1760538" y="6040438"/>
          <p14:tracePt t="99412" x="1760538" y="6018213"/>
          <p14:tracePt t="99417" x="1760538" y="6007100"/>
          <p14:tracePt t="99424" x="1760538" y="5983288"/>
          <p14:tracePt t="99432" x="1760538" y="5961063"/>
          <p14:tracePt t="99445" x="1771650" y="5949950"/>
          <p14:tracePt t="99450" x="1782763" y="5937250"/>
          <p14:tracePt t="99457" x="1793875" y="5915025"/>
          <p14:tracePt t="99465" x="1806575" y="5903913"/>
          <p14:tracePt t="99479" x="1817688" y="5892800"/>
          <p14:tracePt t="99481" x="1828800" y="5880100"/>
          <p14:tracePt t="99487" x="1839913" y="5868988"/>
          <p14:tracePt t="99495" x="1851025" y="5851525"/>
          <p14:tracePt t="99503" x="1863725" y="5840413"/>
          <p14:tracePt t="99512" x="1885950" y="5840413"/>
          <p14:tracePt t="99518" x="1897063" y="5829300"/>
          <p14:tracePt t="99526" x="1908175" y="5829300"/>
          <p14:tracePt t="99534" x="1936750" y="5829300"/>
          <p14:tracePt t="99546" x="1971675" y="5829300"/>
          <p14:tracePt t="99556" x="1993900" y="5829300"/>
          <p14:tracePt t="99559" x="2028825" y="5829300"/>
          <p14:tracePt t="99566" x="2051050" y="5829300"/>
          <p14:tracePt t="99578" x="2074863" y="5829300"/>
          <p14:tracePt t="99582" x="2114550" y="5829300"/>
          <p14:tracePt t="99591" x="2136775" y="5829300"/>
          <p14:tracePt t="99598" x="2171700" y="5829300"/>
          <p14:tracePt t="99611" x="2206625" y="5829300"/>
          <p14:tracePt t="99615" x="2228850" y="5829300"/>
          <p14:tracePt t="99624" x="2251075" y="5829300"/>
          <p14:tracePt t="99632" x="2274888" y="5829300"/>
          <p14:tracePt t="99645" x="2292350" y="5829300"/>
          <p14:tracePt t="99646" x="2303463" y="5840413"/>
          <p14:tracePt t="99662" x="2314575" y="5840413"/>
          <p14:tracePt t="99675" x="2325688" y="5840413"/>
          <p14:tracePt t="99678" x="2325688" y="5851525"/>
          <p14:tracePt t="99708" x="2325688" y="5868988"/>
          <p14:tracePt t="99716" x="2325688" y="5880100"/>
          <p14:tracePt t="99729" x="2325688" y="5903913"/>
          <p14:tracePt t="99734" x="2314575" y="5926138"/>
          <p14:tracePt t="99740" x="2303463" y="5949950"/>
          <p14:tracePt t="99749" x="2292350" y="5961063"/>
          <p14:tracePt t="99762" x="2274888" y="5983288"/>
          <p14:tracePt t="99765" x="2251075" y="6007100"/>
          <p14:tracePt t="99774" x="2239963" y="6018213"/>
          <p14:tracePt t="99782" x="2217738" y="6040438"/>
          <p14:tracePt t="99795" x="2206625" y="6057900"/>
          <p14:tracePt t="99796" x="2193925" y="6069013"/>
          <p14:tracePt t="99804" x="2182813" y="6069013"/>
          <p14:tracePt t="99819" x="2171700" y="6080125"/>
          <p14:tracePt t="99939" x="2171700" y="6092825"/>
          <p14:tracePt t="99962" x="2171700" y="6103938"/>
          <p14:tracePt t="100223" x="2182813" y="6103938"/>
          <p14:tracePt t="100232" x="2206625" y="6103938"/>
          <p14:tracePt t="100240" x="2239963" y="6080125"/>
          <p14:tracePt t="100248" x="2274888" y="6069013"/>
          <p14:tracePt t="100262" x="2314575" y="6057900"/>
          <p14:tracePt t="100265" x="2360613" y="6029325"/>
          <p14:tracePt t="100270" x="2428875" y="6018213"/>
          <p14:tracePt t="100282" x="2503488" y="5994400"/>
          <p14:tracePt t="100287" x="2571750" y="5961063"/>
          <p14:tracePt t="100299" x="2668588" y="5926138"/>
          <p14:tracePt t="100303" x="2736850" y="5903913"/>
          <p14:tracePt t="100315" x="2817813" y="5868988"/>
          <p14:tracePt t="100319" x="2914650" y="5829300"/>
          <p14:tracePt t="100332" x="3006725" y="5794375"/>
          <p14:tracePt t="100336" x="3092450" y="5761038"/>
          <p14:tracePt t="100349" x="3182938" y="5726113"/>
          <p14:tracePt t="100350" x="3268663" y="5692775"/>
          <p14:tracePt t="100362" x="3336925" y="5664200"/>
          <p14:tracePt t="100366" x="3360738" y="5640388"/>
          <p14:tracePt t="100373" x="3422650" y="5629275"/>
          <p14:tracePt t="100383" x="3457575" y="5618163"/>
          <p14:tracePt t="100394" x="3492500" y="5607050"/>
          <p14:tracePt t="100399" x="3514725" y="5594350"/>
          <p14:tracePt t="100407" x="3536950" y="5583238"/>
          <p14:tracePt t="100416" x="3549650" y="5583238"/>
          <p14:tracePt t="100427" x="3560763" y="5583238"/>
          <p14:tracePt t="100432" x="3578225" y="5572125"/>
          <p14:tracePt t="100459" x="3589338" y="5561013"/>
          <p14:tracePt t="100463" x="3600450" y="5561013"/>
          <p14:tracePt t="100478" x="3611563" y="5549900"/>
          <p14:tracePt t="100492" x="3622675" y="5549900"/>
          <p14:tracePt t="100500" x="3622675" y="5537200"/>
          <p14:tracePt t="100516" x="3622675" y="5526088"/>
          <p14:tracePt t="100556" x="3611563" y="5526088"/>
          <p14:tracePt t="100563" x="3600450" y="5526088"/>
          <p14:tracePt t="100578" x="3589338" y="5526088"/>
          <p14:tracePt t="100582" x="3560763" y="5537200"/>
          <p14:tracePt t="100587" x="3549650" y="5549900"/>
          <p14:tracePt t="100595" x="3536950" y="5561013"/>
          <p14:tracePt t="100603" x="3525838" y="5572125"/>
          <p14:tracePt t="100612" x="3514725" y="5594350"/>
          <p14:tracePt t="100619" x="3503613" y="5629275"/>
          <p14:tracePt t="100627" x="3503613" y="5651500"/>
          <p14:tracePt t="100635" x="3503613" y="5692775"/>
          <p14:tracePt t="100645" x="3503613" y="5737225"/>
          <p14:tracePt t="100651" x="3503613" y="5794375"/>
          <p14:tracePt t="100658" x="3525838" y="5840413"/>
          <p14:tracePt t="100666" x="3549650" y="5892800"/>
          <p14:tracePt t="100678" x="3589338" y="5937250"/>
          <p14:tracePt t="100683" x="3600450" y="5961063"/>
          <p14:tracePt t="100690" x="3622675" y="5983288"/>
          <p14:tracePt t="100700" x="3635375" y="6007100"/>
          <p14:tracePt t="100712" x="3657600" y="6029325"/>
          <p14:tracePt t="100716" x="3668713" y="6040438"/>
          <p14:tracePt t="100733" x="3692525" y="6069013"/>
          <p14:tracePt t="100744" x="3703638" y="6080125"/>
          <p14:tracePt t="100753" x="3703638" y="6092825"/>
          <p14:tracePt t="100762" x="3714750" y="6092825"/>
          <p14:tracePt t="100769" x="3714750" y="6103938"/>
          <p14:tracePt t="100785" x="3725863" y="6103938"/>
          <p14:tracePt t="100795" x="3725863" y="6115050"/>
          <p14:tracePt t="101609" x="3725863" y="6126163"/>
          <p14:tracePt t="101617" x="3725863" y="6137275"/>
          <p14:tracePt t="101624" x="3714750" y="6137275"/>
          <p14:tracePt t="101633" x="3714750" y="6149975"/>
          <p14:tracePt t="101644" x="3703638" y="6172200"/>
          <p14:tracePt t="101650" x="3703638" y="6183313"/>
          <p14:tracePt t="101657" x="3692525" y="6194425"/>
          <p14:tracePt t="101664" x="3679825" y="6207125"/>
          <p14:tracePt t="101678" x="3679825" y="6218238"/>
          <p14:tracePt t="101681" x="3668713" y="6235700"/>
          <p14:tracePt t="101689" x="3657600" y="6246813"/>
          <p14:tracePt t="101696" x="3657600" y="6269038"/>
          <p14:tracePt t="101704" x="3646488" y="6280150"/>
          <p14:tracePt t="101714" x="3646488" y="6292850"/>
          <p14:tracePt t="101719" x="3622675" y="6303963"/>
          <p14:tracePt t="101727" x="3622675" y="6326188"/>
          <p14:tracePt t="101735" x="3611563" y="6337300"/>
          <p14:tracePt t="101745" x="3600450" y="6350000"/>
          <p14:tracePt t="101751" x="3589338" y="6361113"/>
          <p14:tracePt t="101759" x="3578225" y="6372225"/>
          <p14:tracePt t="101767" x="3560763" y="6372225"/>
          <p14:tracePt t="101778" x="3549650" y="6383338"/>
          <p14:tracePt t="101784" x="3525838" y="6383338"/>
          <p14:tracePt t="101797" x="3514725" y="6394450"/>
          <p14:tracePt t="101800" x="3492500" y="6394450"/>
          <p14:tracePt t="101817" x="3446463" y="6411913"/>
          <p14:tracePt t="101829" x="3422650" y="6411913"/>
          <p14:tracePt t="101833" x="3400425" y="6411913"/>
          <p14:tracePt t="101840" x="3371850" y="6423025"/>
          <p14:tracePt t="101850" x="3325813" y="6423025"/>
          <p14:tracePt t="101860" x="3314700" y="6423025"/>
          <p14:tracePt t="101866" x="3279775" y="6435725"/>
          <p14:tracePt t="101873" x="3246438" y="6446838"/>
          <p14:tracePt t="101884" x="3222625" y="6446838"/>
          <p14:tracePt t="101887" x="3194050" y="6446838"/>
          <p14:tracePt t="101900" x="3160713" y="6457950"/>
          <p14:tracePt t="101903" x="3136900" y="6469063"/>
          <p14:tracePt t="101917" x="3125788" y="6469063"/>
          <p14:tracePt t="101918" x="3114675" y="6469063"/>
          <p14:tracePt t="101929" x="3103563" y="6480175"/>
          <p14:tracePt t="101934" x="3092450" y="6480175"/>
          <p14:tracePt t="102123" x="3079750" y="6469063"/>
          <p14:tracePt t="102131" x="3079750" y="6457950"/>
          <p14:tracePt t="102145" x="3079750" y="6446838"/>
          <p14:tracePt t="102148" x="3079750" y="6435725"/>
          <p14:tracePt t="102156" x="3079750" y="6411913"/>
          <p14:tracePt t="102163" x="3079750" y="6383338"/>
          <p14:tracePt t="102177" x="3079750" y="6372225"/>
          <p14:tracePt t="102180" x="3079750" y="6350000"/>
          <p14:tracePt t="102187" x="3079750" y="6337300"/>
          <p14:tracePt t="102195" x="3092450" y="6326188"/>
          <p14:tracePt t="102203" x="3092450" y="6315075"/>
          <p14:tracePt t="102218" x="3092450" y="6303963"/>
          <p14:tracePt t="102678" x="3103563" y="6303963"/>
          <p14:tracePt t="102685" x="3136900" y="6292850"/>
          <p14:tracePt t="102693" x="3171825" y="6292850"/>
          <p14:tracePt t="102701" x="3222625" y="6292850"/>
          <p14:tracePt t="102712" x="3268663" y="6280150"/>
          <p14:tracePt t="102718" x="3325813" y="6280150"/>
          <p14:tracePt t="102725" x="3349625" y="6280150"/>
          <p14:tracePt t="102734" x="3400425" y="6280150"/>
          <p14:tracePt t="102745" x="3435350" y="6280150"/>
          <p14:tracePt t="102750" x="3479800" y="6280150"/>
          <p14:tracePt t="102757" x="3514725" y="6280150"/>
          <p14:tracePt t="102764" x="3536950" y="6280150"/>
          <p14:tracePt t="102778" x="3560763" y="6280150"/>
          <p14:tracePt t="102781" x="3589338" y="6269038"/>
          <p14:tracePt t="102790" x="3611563" y="6269038"/>
          <p14:tracePt t="102796" x="3635375" y="6269038"/>
          <p14:tracePt t="102811" x="3646488" y="6257925"/>
          <p14:tracePt t="102814" x="3657600" y="6257925"/>
          <p14:tracePt t="102820" x="3668713" y="6257925"/>
          <p14:tracePt t="102828" x="3679825" y="6257925"/>
          <p14:tracePt t="102845" x="3692525" y="6257925"/>
          <p14:tracePt t="102851" x="3703638" y="6257925"/>
          <p14:tracePt t="102876" x="3714750" y="6257925"/>
          <p14:tracePt t="102900" x="3725863" y="6257925"/>
          <p14:tracePt t="102915" x="3725863" y="6269038"/>
          <p14:tracePt t="102928" x="3736975" y="6280150"/>
          <p14:tracePt t="102934" x="3736975" y="6292850"/>
          <p14:tracePt t="102946" x="3754438" y="6303963"/>
          <p14:tracePt t="102963" x="3765550" y="6303963"/>
          <p14:tracePt t="102972" x="3765550" y="6315075"/>
          <p14:tracePt t="102978" x="3778250" y="6315075"/>
          <p14:tracePt t="103002" x="3789363" y="6315075"/>
          <p14:tracePt t="103026" x="3800475" y="6315075"/>
          <p14:tracePt t="103351" x="3811588" y="6315075"/>
          <p14:tracePt t="103376" x="3822700" y="6315075"/>
          <p14:tracePt t="103390" x="3835400" y="6315075"/>
          <p14:tracePt t="103407" x="3846513" y="6315075"/>
          <p14:tracePt t="103414" x="3868738" y="6303963"/>
          <p14:tracePt t="103429" x="3892550" y="6303963"/>
          <p14:tracePt t="103431" x="3914775" y="6292850"/>
          <p14:tracePt t="103439" x="3943350" y="6292850"/>
          <p14:tracePt t="103445" x="3978275" y="6292850"/>
          <p14:tracePt t="103454" x="4000500" y="6292850"/>
          <p14:tracePt t="103464" x="4035425" y="6292850"/>
          <p14:tracePt t="103470" x="4046538" y="6292850"/>
          <p14:tracePt t="103477" x="4079875" y="6292850"/>
          <p14:tracePt t="103485" x="4103688" y="6292850"/>
          <p14:tracePt t="103496" x="4121150" y="6292850"/>
          <p14:tracePt t="103502" x="4132263" y="6292850"/>
          <p14:tracePt t="103509" x="4143375" y="6292850"/>
          <p14:tracePt t="103534" x="4154488" y="6303963"/>
          <p14:tracePt t="103604" x="4165600" y="6303963"/>
          <p14:tracePt t="103620" x="4165600" y="6315075"/>
          <p14:tracePt t="106123" x="4154488" y="6315075"/>
          <p14:tracePt t="106130" x="4143375" y="6315075"/>
          <p14:tracePt t="106140" x="4103688" y="6315075"/>
          <p14:tracePt t="106146" x="4079875" y="6315075"/>
          <p14:tracePt t="106161" x="4046538" y="6315075"/>
          <p14:tracePt t="106163" x="4011613" y="6326188"/>
          <p14:tracePt t="106174" x="3965575" y="6350000"/>
          <p14:tracePt t="106178" x="3925888" y="6361113"/>
          <p14:tracePt t="106187" x="3868738" y="6394450"/>
          <p14:tracePt t="106196" x="3800475" y="6423025"/>
          <p14:tracePt t="106203" x="3736975" y="6446838"/>
          <p14:tracePt t="106210" x="3668713" y="6457950"/>
          <p14:tracePt t="106217" x="3611563" y="6480175"/>
          <p14:tracePt t="106230" x="3536950" y="6515100"/>
          <p14:tracePt t="106234" x="3479800" y="6537325"/>
          <p14:tracePt t="106241" x="3457575" y="6550025"/>
          <p14:tracePt t="106249" x="3411538" y="6561138"/>
          <p14:tracePt t="106262" x="3360738" y="6572250"/>
          <p14:tracePt t="106265" x="3336925" y="6583363"/>
          <p14:tracePt t="106273" x="3325813" y="6600825"/>
          <p14:tracePt t="106281" x="3314700" y="6600825"/>
          <p14:tracePt t="106495" x="3303588" y="6600825"/>
          <p14:tracePt t="106504" x="3279775" y="6600825"/>
          <p14:tracePt t="106510" x="3257550" y="6600825"/>
          <p14:tracePt t="106519" x="3222625" y="6600825"/>
          <p14:tracePt t="106528" x="3194050" y="6600825"/>
          <p14:tracePt t="106534" x="3160713" y="6611938"/>
          <p14:tracePt t="106542" x="3125788" y="6611938"/>
          <p14:tracePt t="106550" x="3103563" y="6611938"/>
          <p14:tracePt t="106562" x="3079750" y="6611938"/>
          <p14:tracePt t="106566" x="3057525" y="6623050"/>
          <p14:tracePt t="106574" x="3035300" y="6623050"/>
          <p14:tracePt t="106581" x="3022600" y="6623050"/>
          <p14:tracePt t="106595" x="3006725" y="6623050"/>
          <p14:tracePt t="106598" x="2994025" y="6623050"/>
          <p14:tracePt t="106613" x="2971800" y="6623050"/>
          <p14:tracePt t="106614" x="2936875" y="6635750"/>
          <p14:tracePt t="106623" x="2914650" y="6635750"/>
          <p14:tracePt t="106629" x="2892425" y="6635750"/>
          <p14:tracePt t="106644" x="2857500" y="6635750"/>
          <p14:tracePt t="106645" x="2828925" y="6635750"/>
          <p14:tracePt t="106656" x="2806700" y="6635750"/>
          <p14:tracePt t="106661" x="2782888" y="6635750"/>
          <p14:tracePt t="106670" x="2749550" y="6635750"/>
          <p14:tracePt t="106678" x="2725738" y="6635750"/>
          <p14:tracePt t="106685" x="2714625" y="6646863"/>
          <p14:tracePt t="106692" x="2703513" y="6646863"/>
          <p14:tracePt t="106700" x="2679700" y="6657975"/>
          <p14:tracePt t="106712" x="2668588" y="6657975"/>
          <p14:tracePt t="106717" x="2657475" y="6680200"/>
          <p14:tracePt t="106725" x="2640013" y="6680200"/>
          <p14:tracePt t="106732" x="2628900" y="6704013"/>
          <p14:tracePt t="106745" x="2617788" y="6715125"/>
          <p14:tracePt t="106749" x="2606675" y="6726238"/>
          <p14:tracePt t="106757" x="2593975" y="6750050"/>
          <p14:tracePt t="106764" x="2582863" y="6761163"/>
          <p14:tracePt t="106778" x="2582863" y="6778625"/>
          <p14:tracePt t="106781" x="2571750" y="6789738"/>
          <p14:tracePt t="106790" x="2560638" y="6800850"/>
          <p14:tracePt t="106796" x="2560638" y="6811963"/>
          <p14:tracePt t="106815" x="2549525" y="6823075"/>
          <p14:tracePt t="106827" x="2549525" y="6835775"/>
          <p14:tracePt t="106845" x="2549525" y="6846888"/>
          <p14:tracePt t="106883" x="2560638" y="6835775"/>
          <p14:tracePt t="106891" x="2571750" y="6811963"/>
          <p14:tracePt t="107089" x="2514600" y="6811963"/>
          <p14:tracePt t="107097" x="2479675" y="6811963"/>
          <p14:tracePt t="107109" x="2417763" y="6811963"/>
          <p14:tracePt t="107113" x="2336800" y="6811963"/>
          <p14:tracePt t="107123" x="2251075" y="6800850"/>
          <p14:tracePt t="107128" x="2171700" y="6800850"/>
          <p14:tracePt t="107137" x="2097088" y="6800850"/>
          <p14:tracePt t="107148" x="2039938" y="6800850"/>
          <p14:tracePt t="107152" x="1982788" y="6800850"/>
          <p14:tracePt t="107162" x="1925638" y="6800850"/>
          <p14:tracePt t="107167" x="1874838" y="6800850"/>
          <p14:tracePt t="107177" x="1851025" y="6800850"/>
          <p14:tracePt t="107184" x="1806575" y="6789738"/>
          <p14:tracePt t="107193" x="1771650" y="6789738"/>
          <p14:tracePt t="107200" x="1749425" y="6778625"/>
          <p14:tracePt t="107209" x="1720850" y="6761163"/>
          <p14:tracePt t="107216" x="1697038" y="6737350"/>
          <p14:tracePt t="107225" x="1685925" y="6726238"/>
          <p14:tracePt t="107231" x="1685925" y="6715125"/>
          <p14:tracePt t="107242" x="1685925" y="6704013"/>
          <p14:tracePt t="107257" x="1685925" y="6692900"/>
          <p14:tracePt t="107275" x="1697038" y="6692900"/>
          <p14:tracePt t="107445" x="1685925" y="6680200"/>
          <p14:tracePt t="107453" x="1674813" y="6646863"/>
          <p14:tracePt t="107461" x="1663700" y="6623050"/>
          <p14:tracePt t="107468" x="1651000" y="6583363"/>
          <p14:tracePt t="107479" x="1651000" y="6561138"/>
          <p14:tracePt t="107485" x="1639888" y="6503988"/>
          <p14:tracePt t="107492" x="1628775" y="6457950"/>
          <p14:tracePt t="107500" x="1628775" y="6411913"/>
          <p14:tracePt t="107512" x="1628775" y="6383338"/>
          <p14:tracePt t="107516" x="1628775" y="6337300"/>
          <p14:tracePt t="107524" x="1628775" y="6315075"/>
          <p14:tracePt t="107532" x="1639888" y="6280150"/>
          <p14:tracePt t="107545" x="1651000" y="6269038"/>
          <p14:tracePt t="107549" x="1663700" y="6257925"/>
          <p14:tracePt t="107557" x="1674813" y="6246813"/>
          <p14:tracePt t="107563" x="1674813" y="6235700"/>
          <p14:tracePt t="107580" x="1685925" y="6218238"/>
          <p14:tracePt t="107611" x="1697038" y="6207125"/>
          <p14:tracePt t="107643" x="1708150" y="6194425"/>
          <p14:tracePt t="107666" x="1720850" y="6194425"/>
          <p14:tracePt t="107680" x="1720850" y="6183313"/>
          <p14:tracePt t="107698" x="1720850" y="6172200"/>
          <p14:tracePt t="107714" x="1720850" y="6161088"/>
          <p14:tracePt t="107730" x="1720850" y="6149975"/>
          <p14:tracePt t="107745" x="1720850" y="6137275"/>
          <p14:tracePt t="107746" x="1720850" y="6126163"/>
          <p14:tracePt t="107761" x="1708150" y="6126163"/>
          <p14:tracePt t="107769" x="1708150" y="6115050"/>
          <p14:tracePt t="107801" x="1697038" y="6115050"/>
          <p14:tracePt t="107817" x="1697038" y="6126163"/>
          <p14:tracePt t="107829" x="1697038" y="6137275"/>
          <p14:tracePt t="107833" x="1697038" y="6149975"/>
          <p14:tracePt t="107841" x="1685925" y="6172200"/>
          <p14:tracePt t="107849" x="1674813" y="6183313"/>
          <p14:tracePt t="107863" x="1674813" y="6194425"/>
          <p14:tracePt t="107865" x="1663700" y="6218238"/>
          <p14:tracePt t="107875" x="1663700" y="6235700"/>
          <p14:tracePt t="107880" x="1651000" y="6246813"/>
          <p14:tracePt t="107895" x="1639888" y="6269038"/>
          <p14:tracePt t="107896" x="1628775" y="6280150"/>
          <p14:tracePt t="107908" x="1628775" y="6292850"/>
          <p14:tracePt t="107912" x="1617663" y="6303963"/>
          <p14:tracePt t="107927" x="1606550" y="6315075"/>
          <p14:tracePt t="107928" x="1606550" y="6326188"/>
          <p14:tracePt t="107936" x="1593850" y="6337300"/>
          <p14:tracePt t="107952" x="1593850" y="6350000"/>
          <p14:tracePt t="107959" x="1582738" y="6361113"/>
          <p14:tracePt t="107967" x="1582738" y="6372225"/>
          <p14:tracePt t="107979" x="1571625" y="6372225"/>
          <p14:tracePt t="107984" x="1571625" y="6383338"/>
          <p14:tracePt t="107991" x="1571625" y="6394450"/>
          <p14:tracePt t="108022" x="1571625" y="6411913"/>
          <p14:tracePt t="108046" x="1571625" y="6423025"/>
          <p14:tracePt t="108057" x="1571625" y="6435725"/>
          <p14:tracePt t="108077" x="1571625" y="6446838"/>
          <p14:tracePt t="108080" x="1571625" y="6457950"/>
          <p14:tracePt t="108086" x="1571625" y="6469063"/>
          <p14:tracePt t="108094" x="1582738" y="6480175"/>
          <p14:tracePt t="108102" x="1593850" y="6480175"/>
          <p14:tracePt t="108112" x="1593850" y="6492875"/>
          <p14:tracePt t="108118" x="1606550" y="6492875"/>
          <p14:tracePt t="108126" x="1606550" y="6503988"/>
          <p14:tracePt t="108133" x="1617663" y="6503988"/>
          <p14:tracePt t="108145" x="1617663" y="6515100"/>
          <p14:tracePt t="108149" x="1628775" y="6515100"/>
          <p14:tracePt t="108157" x="1639888" y="6515100"/>
          <p14:tracePt t="108165" x="1663700" y="6526213"/>
          <p14:tracePt t="108179" x="1674813" y="6526213"/>
          <p14:tracePt t="108182" x="1685925" y="6537325"/>
          <p14:tracePt t="108191" x="1708150" y="6537325"/>
          <p14:tracePt t="108197" x="1731963" y="6550025"/>
          <p14:tracePt t="108215" x="1760538" y="6561138"/>
          <p14:tracePt t="108217" x="1771650" y="6561138"/>
          <p14:tracePt t="108226" x="1793875" y="6561138"/>
          <p14:tracePt t="108230" x="1806575" y="6572250"/>
          <p14:tracePt t="108245" x="1828800" y="6572250"/>
          <p14:tracePt t="108247" x="1851025" y="6572250"/>
          <p14:tracePt t="108257" x="1874838" y="6572250"/>
          <p14:tracePt t="108260" x="1908175" y="6572250"/>
          <p14:tracePt t="108279" x="1925638" y="6572250"/>
          <p14:tracePt t="108280" x="1949450" y="6572250"/>
          <p14:tracePt t="108284" x="1971675" y="6561138"/>
          <p14:tracePt t="108292" x="2006600" y="6550025"/>
          <p14:tracePt t="108300" x="2028825" y="6526213"/>
          <p14:tracePt t="108312" x="2039938" y="6515100"/>
          <p14:tracePt t="108317" x="2063750" y="6492875"/>
          <p14:tracePt t="108324" x="2085975" y="6480175"/>
          <p14:tracePt t="108331" x="2114550" y="6457950"/>
          <p14:tracePt t="108346" x="2149475" y="6423025"/>
          <p14:tracePt t="108349" x="2160588" y="6411913"/>
          <p14:tracePt t="108357" x="2193925" y="6372225"/>
          <p14:tracePt t="108363" x="2217738" y="6361113"/>
          <p14:tracePt t="108378" x="2251075" y="6350000"/>
          <p14:tracePt t="108379" x="2292350" y="6337300"/>
          <p14:tracePt t="108387" x="2325688" y="6326188"/>
          <p14:tracePt t="108395" x="2336800" y="6315075"/>
          <p14:tracePt t="108402" x="2371725" y="6303963"/>
          <p14:tracePt t="108412" x="2406650" y="6292850"/>
          <p14:tracePt t="108418" x="2439988" y="6280150"/>
          <p14:tracePt t="108426" x="2463800" y="6269038"/>
          <p14:tracePt t="108434" x="2492375" y="6257925"/>
          <p14:tracePt t="108446" x="2525713" y="6246813"/>
          <p14:tracePt t="108450" x="2549525" y="6235700"/>
          <p14:tracePt t="108458" x="2582863" y="6218238"/>
          <p14:tracePt t="108466" x="2593975" y="6218238"/>
          <p14:tracePt t="108481" x="2617788" y="6207125"/>
          <p14:tracePt t="108484" x="2640013" y="6207125"/>
          <p14:tracePt t="108491" x="2657475" y="6194425"/>
          <p14:tracePt t="108672" x="2668588" y="6194425"/>
          <p14:tracePt t="108680" x="2703513" y="6194425"/>
          <p14:tracePt t="108690" x="2749550" y="6194425"/>
          <p14:tracePt t="108696" x="2794000" y="6194425"/>
          <p14:tracePt t="108704" x="2846388" y="6194425"/>
          <p14:tracePt t="108714" x="2892425" y="6194425"/>
          <p14:tracePt t="108720" x="2925763" y="6194425"/>
          <p14:tracePt t="108727" x="2994025" y="6194425"/>
          <p14:tracePt t="108735" x="3068638" y="6194425"/>
          <p14:tracePt t="108748" x="3092450" y="6194425"/>
          <p14:tracePt t="108753" x="3160713" y="6194425"/>
          <p14:tracePt t="108759" x="3194050" y="6194425"/>
          <p14:tracePt t="108767" x="3235325" y="6207125"/>
          <p14:tracePt t="108781" x="3257550" y="6218238"/>
          <p14:tracePt t="108785" x="3279775" y="6218238"/>
          <p14:tracePt t="108791" x="3292475" y="6235700"/>
          <p14:tracePt t="108798" x="3303588" y="6235700"/>
          <p14:tracePt t="108813" x="3303588" y="6246813"/>
          <p14:tracePt t="108816" x="3314700" y="6246813"/>
          <p14:tracePt t="108825" x="3314700" y="6257925"/>
          <p14:tracePt t="108845" x="3314700" y="6269038"/>
          <p14:tracePt t="108858" x="3314700" y="6280150"/>
          <p14:tracePt t="108869" x="3325813" y="6280150"/>
          <p14:tracePt t="109044" x="3336925" y="6280150"/>
          <p14:tracePt t="109077" x="3349625" y="6280150"/>
          <p14:tracePt t="109131" x="3349625" y="6269038"/>
          <p14:tracePt t="109141" x="3349625" y="6257925"/>
          <p14:tracePt t="110810" x="3336925" y="6246813"/>
          <p14:tracePt t="110817" x="3336925" y="6235700"/>
          <p14:tracePt t="110829" x="3325813" y="6207125"/>
          <p14:tracePt t="110834" x="3325813" y="6194425"/>
          <p14:tracePt t="110841" x="3303588" y="6161088"/>
          <p14:tracePt t="110849" x="3303588" y="6137275"/>
          <p14:tracePt t="110863" x="3292475" y="6115050"/>
          <p14:tracePt t="110867" x="3279775" y="6092825"/>
          <p14:tracePt t="110875" x="3279775" y="6057900"/>
          <p14:tracePt t="110881" x="3268663" y="6029325"/>
          <p14:tracePt t="110896" x="3257550" y="6007100"/>
          <p14:tracePt t="110897" x="3257550" y="5972175"/>
          <p14:tracePt t="110913" x="3257550" y="5926138"/>
          <p14:tracePt t="110922" x="3246438" y="5892800"/>
          <p14:tracePt t="110928" x="3246438" y="5868988"/>
          <p14:tracePt t="110936" x="3246438" y="5840413"/>
          <p14:tracePt t="110946" x="3235325" y="5807075"/>
          <p14:tracePt t="110952" x="3235325" y="5783263"/>
          <p14:tracePt t="110960" x="3235325" y="5749925"/>
          <p14:tracePt t="110968" x="3235325" y="5726113"/>
          <p14:tracePt t="110980" x="3235325" y="5692775"/>
          <p14:tracePt t="110984" x="3235325" y="5651500"/>
          <p14:tracePt t="110991" x="3235325" y="5629275"/>
          <p14:tracePt t="111000" x="3235325" y="5607050"/>
          <p14:tracePt t="111013" x="3235325" y="5583238"/>
          <p14:tracePt t="111016" x="3235325" y="5561013"/>
          <p14:tracePt t="111025" x="3235325" y="5549900"/>
          <p14:tracePt t="111031" x="3246438" y="5526088"/>
          <p14:tracePt t="111047" x="3246438" y="5514975"/>
          <p14:tracePt t="111048" x="3246438" y="5497513"/>
          <p14:tracePt t="111058" x="3257550" y="5497513"/>
          <p14:tracePt t="111063" x="3257550" y="54864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800349"/>
          </a:xfrm>
        </p:spPr>
        <p:txBody>
          <a:bodyPr/>
          <a:lstStyle/>
          <a:p>
            <a:r>
              <a:rPr lang="en-US" altLang="zh-TW" dirty="0"/>
              <a:t>Task 1 – </a:t>
            </a:r>
            <a:r>
              <a:rPr lang="en-US" altLang="zh-TW" dirty="0" err="1"/>
              <a:t>Makefile</a:t>
            </a:r>
            <a:endParaRPr lang="zh-TW" altLang="en-US" dirty="0"/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130F991-20B9-0A4C-84C0-AB2D71431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354667"/>
            <a:ext cx="7570399" cy="4893739"/>
          </a:xfrm>
        </p:spPr>
        <p:txBody>
          <a:bodyPr>
            <a:normAutofit/>
          </a:bodyPr>
          <a:lstStyle/>
          <a:p>
            <a:r>
              <a:rPr lang="en-US" altLang="zh-TW" sz="2200" dirty="0"/>
              <a:t>Generate at least </a:t>
            </a:r>
            <a:r>
              <a:rPr lang="en-US" altLang="zh-TW" sz="2200" b="1" dirty="0"/>
              <a:t>two c codes </a:t>
            </a:r>
            <a:r>
              <a:rPr lang="en-US" altLang="zh-TW" sz="2200" dirty="0"/>
              <a:t>and a </a:t>
            </a:r>
            <a:r>
              <a:rPr lang="en-US" altLang="zh-TW" sz="2200" b="1" dirty="0" err="1"/>
              <a:t>Makefile</a:t>
            </a:r>
            <a:endParaRPr lang="en-US" altLang="zh-TW" sz="2200" b="1" dirty="0"/>
          </a:p>
          <a:p>
            <a:r>
              <a:rPr lang="en-US" altLang="zh-TW" sz="2200" dirty="0">
                <a:solidFill>
                  <a:schemeClr val="bg1"/>
                </a:solidFill>
                <a:highlight>
                  <a:srgbClr val="FFFF00"/>
                </a:highlight>
              </a:rPr>
              <a:t>Put the “</a:t>
            </a:r>
            <a:r>
              <a:rPr lang="en-US" altLang="zh-TW" sz="2200" dirty="0" err="1">
                <a:solidFill>
                  <a:schemeClr val="bg1"/>
                </a:solidFill>
                <a:highlight>
                  <a:srgbClr val="FFFF00"/>
                </a:highlight>
              </a:rPr>
              <a:t>blake.txt</a:t>
            </a:r>
            <a:r>
              <a:rPr lang="en-US" altLang="zh-TW" sz="2200" dirty="0">
                <a:solidFill>
                  <a:schemeClr val="bg1"/>
                </a:solidFill>
                <a:highlight>
                  <a:srgbClr val="FFFF00"/>
                </a:highlight>
              </a:rPr>
              <a:t>” into the same folder</a:t>
            </a:r>
          </a:p>
          <a:p>
            <a:pPr lvl="1"/>
            <a:r>
              <a:rPr lang="en-US" altLang="zh-TW" sz="2000" dirty="0"/>
              <a:t>Name of the folder “</a:t>
            </a:r>
            <a:r>
              <a:rPr lang="en-US" altLang="zh-TW" sz="2000" dirty="0">
                <a:solidFill>
                  <a:srgbClr val="FFFF00"/>
                </a:solidFill>
              </a:rPr>
              <a:t>s123456_OShw1</a:t>
            </a:r>
            <a:r>
              <a:rPr lang="en-US" altLang="zh-TW" sz="2000" dirty="0"/>
              <a:t>”</a:t>
            </a:r>
          </a:p>
          <a:p>
            <a:endParaRPr lang="en-US" altLang="zh-TW" sz="2200" dirty="0">
              <a:solidFill>
                <a:srgbClr val="FFFF00"/>
              </a:solidFill>
            </a:endParaRPr>
          </a:p>
          <a:p>
            <a:endParaRPr lang="en-US" altLang="zh-TW" sz="2200" dirty="0">
              <a:solidFill>
                <a:srgbClr val="FFFF00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782225" y="251239"/>
            <a:ext cx="61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G</a:t>
            </a:r>
            <a:endParaRPr kumimoji="1" lang="zh-TW" altLang="en-US" sz="4000" b="1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C8C71D0-BB90-7945-B59B-158A26B6EF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550" y="2778484"/>
            <a:ext cx="5727700" cy="1676400"/>
          </a:xfrm>
          <a:prstGeom prst="rect">
            <a:avLst/>
          </a:prstGeom>
        </p:spPr>
      </p:pic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255D9F76-0CA6-FA18-7114-7BE7603F80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416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60"/>
    </mc:Choice>
    <mc:Fallback>
      <p:transition spd="slow" advTm="30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422" x="3211513" y="5394325"/>
          <p14:tracePt t="10435" x="3103563" y="5251450"/>
          <p14:tracePt t="10436" x="3022600" y="5121275"/>
          <p14:tracePt t="10441" x="2914650" y="4954588"/>
          <p14:tracePt t="10456" x="2817813" y="4829175"/>
          <p14:tracePt t="10457" x="2749550" y="4675188"/>
          <p14:tracePt t="10475" x="2668588" y="4521200"/>
          <p14:tracePt t="10477" x="2593975" y="4389438"/>
          <p14:tracePt t="10485" x="2525713" y="4275138"/>
          <p14:tracePt t="10489" x="2393950" y="4022725"/>
          <p14:tracePt t="10505" x="2263775" y="3800475"/>
          <p14:tracePt t="10506" x="2149475" y="3622675"/>
          <p14:tracePt t="10511" x="2085975" y="3565525"/>
          <p14:tracePt t="10519" x="1925638" y="3325813"/>
          <p14:tracePt t="10527" x="1817688" y="3200400"/>
          <p14:tracePt t="10539" x="1697038" y="3092450"/>
          <p14:tracePt t="10543" x="1593850" y="3011488"/>
          <p14:tracePt t="10551" x="1474788" y="2914650"/>
          <p14:tracePt t="10559" x="1354138" y="2846388"/>
          <p14:tracePt t="10573" x="1308100" y="2822575"/>
          <p14:tracePt t="10576" x="1193800" y="2771775"/>
          <p14:tracePt t="10583" x="1096963" y="2736850"/>
          <p14:tracePt t="10590" x="989013" y="2714625"/>
          <p14:tracePt t="10605" x="885825" y="2714625"/>
          <p14:tracePt t="10607" x="800100" y="2714625"/>
          <p14:tracePt t="10616" x="696913" y="2714625"/>
          <p14:tracePt t="10622" x="600075" y="2714625"/>
          <p14:tracePt t="10638" x="520700" y="2736850"/>
          <p14:tracePt t="10639" x="434975" y="2760663"/>
          <p14:tracePt t="10647" x="365125" y="2800350"/>
          <p14:tracePt t="10654" x="296863" y="2822575"/>
          <p14:tracePt t="10663" x="268288" y="2846388"/>
          <p14:tracePt t="10672" x="222250" y="2868613"/>
          <p14:tracePt t="10679" x="165100" y="2914650"/>
          <p14:tracePt t="10685" x="142875" y="2949575"/>
          <p14:tracePt t="10693" x="131763" y="3000375"/>
          <p14:tracePt t="10706" x="120650" y="3079750"/>
          <p14:tracePt t="10710" x="120650" y="3165475"/>
          <p14:tracePt t="10733" x="120650" y="3354388"/>
          <p14:tracePt t="10734" x="142875" y="3468688"/>
          <p14:tracePt t="10741" x="177800" y="3611563"/>
          <p14:tracePt t="10755" x="234950" y="3754438"/>
          <p14:tracePt t="10759" x="320675" y="3932238"/>
          <p14:tracePt t="10766" x="400050" y="4075113"/>
          <p14:tracePt t="10772" x="496888" y="4251325"/>
          <p14:tracePt t="10780" x="542925" y="4308475"/>
          <p14:tracePt t="10791" x="611188" y="4440238"/>
          <p14:tracePt t="10797" x="685800" y="4532313"/>
          <p14:tracePt t="10804" x="708025" y="4565650"/>
          <p14:tracePt t="10813" x="742950" y="4640263"/>
          <p14:tracePt t="10822" x="777875" y="4686300"/>
          <p14:tracePt t="10828" x="788988" y="4721225"/>
          <p14:tracePt t="10836" x="800100" y="4743450"/>
          <p14:tracePt t="10843" x="800100" y="4754563"/>
          <p14:tracePt t="10867" x="800100" y="4743450"/>
          <p14:tracePt t="10876" x="765175" y="4675188"/>
          <p14:tracePt t="10883" x="720725" y="4589463"/>
          <p14:tracePt t="10891" x="696913" y="4543425"/>
          <p14:tracePt t="10905" x="685800" y="4497388"/>
          <p14:tracePt t="10908" x="663575" y="4440238"/>
          <p14:tracePt t="10916" x="635000" y="4400550"/>
          <p14:tracePt t="10922" x="611188" y="4354513"/>
          <p14:tracePt t="10937" x="600075" y="4343400"/>
          <p14:tracePt t="10940" x="588963" y="4321175"/>
          <p14:tracePt t="10947" x="588963" y="4308475"/>
          <p14:tracePt t="10954" x="577850" y="4308475"/>
          <p14:tracePt t="10978" x="565150" y="4308475"/>
          <p14:tracePt t="11018" x="565150" y="4297363"/>
          <p14:tracePt t="11026" x="565150" y="4286250"/>
          <p14:tracePt t="11038" x="588963" y="4275138"/>
          <p14:tracePt t="11042" x="611188" y="4275138"/>
          <p14:tracePt t="11050" x="635000" y="4251325"/>
          <p14:tracePt t="11057" x="685800" y="4251325"/>
          <p14:tracePt t="11071" x="731838" y="4235450"/>
          <p14:tracePt t="11075" x="839788" y="4222750"/>
          <p14:tracePt t="11082" x="931863" y="4222750"/>
          <p14:tracePt t="11089" x="1039813" y="4222750"/>
          <p14:tracePt t="11104" x="1143000" y="4222750"/>
          <p14:tracePt t="11105" x="1274763" y="4222750"/>
          <p14:tracePt t="11115" x="1406525" y="4235450"/>
          <p14:tracePt t="11120" x="1474788" y="4251325"/>
          <p14:tracePt t="11128" x="1606550" y="4251325"/>
          <p14:tracePt t="11138" x="1697038" y="4251325"/>
          <p14:tracePt t="11144" x="1806575" y="4251325"/>
          <p14:tracePt t="11152" x="1828800" y="4251325"/>
          <p14:tracePt t="11160" x="1936750" y="4235450"/>
          <p14:tracePt t="11334" x="1949450" y="4235450"/>
          <p14:tracePt t="11342" x="1971675" y="4235450"/>
          <p14:tracePt t="11350" x="2006600" y="4235450"/>
          <p14:tracePt t="11358" x="2039938" y="4211638"/>
          <p14:tracePt t="11371" x="2171700" y="4154488"/>
          <p14:tracePt t="11376" x="2292350" y="4057650"/>
          <p14:tracePt t="11384" x="2439988" y="3921125"/>
          <p14:tracePt t="11390" x="2606675" y="3778250"/>
          <p14:tracePt t="11404" x="2714625" y="3679825"/>
          <p14:tracePt t="11407" x="2903538" y="3532188"/>
          <p14:tracePt t="11415" x="3068638" y="3400425"/>
          <p14:tracePt t="11421" x="3246438" y="3268663"/>
          <p14:tracePt t="11430" x="3411538" y="3178175"/>
          <p14:tracePt t="11440" x="3468688" y="3136900"/>
          <p14:tracePt t="11447" x="3589338" y="3057525"/>
          <p14:tracePt t="11453" x="3668713" y="3000375"/>
          <p14:tracePt t="11461" x="3725863" y="2936875"/>
          <p14:tracePt t="11472" x="3789363" y="2892425"/>
          <p14:tracePt t="11477" x="3811588" y="2835275"/>
          <p14:tracePt t="11485" x="3822700" y="2782888"/>
          <p14:tracePt t="11493" x="3835400" y="2736850"/>
          <p14:tracePt t="11505" x="3835400" y="2692400"/>
          <p14:tracePt t="11509" x="3835400" y="2679700"/>
          <p14:tracePt t="11675" x="3822700" y="2679700"/>
          <p14:tracePt t="11683" x="3811588" y="2679700"/>
          <p14:tracePt t="11691" x="3789363" y="2692400"/>
          <p14:tracePt t="11705" x="3754438" y="2714625"/>
          <p14:tracePt t="11709" x="3725863" y="2725738"/>
          <p14:tracePt t="11716" x="3703638" y="2736850"/>
          <p14:tracePt t="11722" x="3668713" y="2749550"/>
          <p14:tracePt t="11738" x="3635375" y="2760663"/>
          <p14:tracePt t="11739" x="3589338" y="2782888"/>
          <p14:tracePt t="11749" x="3536950" y="2800350"/>
          <p14:tracePt t="11754" x="3479800" y="2811463"/>
          <p14:tracePt t="11762" x="3422650" y="2835275"/>
          <p14:tracePt t="11772" x="3360738" y="2846388"/>
          <p14:tracePt t="11778" x="3292475" y="2857500"/>
          <p14:tracePt t="11791" x="3235325" y="2868613"/>
          <p14:tracePt t="11797" x="3171825" y="2879725"/>
          <p14:tracePt t="11802" x="3125788" y="2879725"/>
          <p14:tracePt t="11810" x="3068638" y="2892425"/>
          <p14:tracePt t="11822" x="3057525" y="2892425"/>
          <p14:tracePt t="11827" x="3006725" y="2892425"/>
          <p14:tracePt t="11834" x="2960688" y="2892425"/>
          <p14:tracePt t="11841" x="2936875" y="2892425"/>
          <p14:tracePt t="11855" x="2903538" y="2892425"/>
          <p14:tracePt t="11858" x="2879725" y="2892425"/>
          <p14:tracePt t="11867" x="2857500" y="2892425"/>
          <p14:tracePt t="11873" x="2828925" y="2892425"/>
          <p14:tracePt t="11889" x="2806700" y="2868613"/>
          <p14:tracePt t="11900" x="2806700" y="2846388"/>
          <p14:tracePt t="11905" x="2806700" y="2835275"/>
          <p14:tracePt t="12166" x="2794000" y="2835275"/>
          <p14:tracePt t="12174" x="2771775" y="2835275"/>
          <p14:tracePt t="12183" x="2760663" y="2835275"/>
          <p14:tracePt t="12189" x="2736850" y="2835275"/>
          <p14:tracePt t="12204" x="2714625" y="2835275"/>
          <p14:tracePt t="12207" x="2692400" y="2835275"/>
          <p14:tracePt t="12216" x="2668588" y="2835275"/>
          <p14:tracePt t="12222" x="2657475" y="2835275"/>
          <p14:tracePt t="12230" x="2640013" y="2835275"/>
          <p14:tracePt t="12239" x="2628900" y="2835275"/>
          <p14:tracePt t="12245" x="2606675" y="2846388"/>
          <p14:tracePt t="12253" x="2593975" y="2846388"/>
          <p14:tracePt t="12261" x="2582863" y="2857500"/>
          <p14:tracePt t="12272" x="2571750" y="2868613"/>
          <p14:tracePt t="12277" x="2560638" y="2868613"/>
          <p14:tracePt t="12285" x="2536825" y="2879725"/>
          <p14:tracePt t="12292" x="2525713" y="2879725"/>
          <p14:tracePt t="12305" x="2514600" y="2892425"/>
          <p14:tracePt t="12308" x="2503488" y="2892425"/>
          <p14:tracePt t="12317" x="2492375" y="2903538"/>
          <p14:tracePt t="12333" x="2479675" y="2903538"/>
          <p14:tracePt t="12355" x="2463800" y="2914650"/>
          <p14:tracePt t="12357" x="2451100" y="2925763"/>
          <p14:tracePt t="12372" x="2439988" y="2936875"/>
          <p14:tracePt t="12388" x="2428875" y="2949575"/>
          <p14:tracePt t="12411" x="2428875" y="2960688"/>
          <p14:tracePt t="12419" x="2417763" y="2960688"/>
          <p14:tracePt t="12443" x="2417763" y="2971800"/>
          <p14:tracePt t="12459" x="2417763" y="2989263"/>
          <p14:tracePt t="12475" x="2417763" y="3000375"/>
          <p14:tracePt t="12503" x="2417763" y="3011488"/>
          <p14:tracePt t="12516" x="2417763" y="3022600"/>
          <p14:tracePt t="12522" x="2417763" y="3035300"/>
          <p14:tracePt t="12537" x="2417763" y="3046413"/>
          <p14:tracePt t="12540" x="2417763" y="3057525"/>
          <p14:tracePt t="12546" x="2406650" y="3068638"/>
          <p14:tracePt t="12554" x="2406650" y="3079750"/>
          <p14:tracePt t="12562" x="2393950" y="3092450"/>
          <p14:tracePt t="12572" x="2382838" y="3103563"/>
          <p14:tracePt t="12578" x="2382838" y="3114675"/>
          <p14:tracePt t="12592" x="2371725" y="3136900"/>
          <p14:tracePt t="12595" x="2360613" y="3149600"/>
          <p14:tracePt t="12601" x="2336800" y="3165475"/>
          <p14:tracePt t="12622" x="2336800" y="3178175"/>
          <p14:tracePt t="12624" x="2325688" y="3189288"/>
          <p14:tracePt t="12627" x="2325688" y="3200400"/>
          <p14:tracePt t="12634" x="2314575" y="3200400"/>
          <p14:tracePt t="12641" x="2314575" y="3211513"/>
          <p14:tracePt t="12666" x="2314575" y="3222625"/>
          <p14:tracePt t="12815" x="2325688" y="3222625"/>
          <p14:tracePt t="12839" x="2336800" y="3222625"/>
          <p14:tracePt t="12849" x="2349500" y="3222625"/>
          <p14:tracePt t="12862" x="2360613" y="3222625"/>
          <p14:tracePt t="12889" x="2371725" y="3222625"/>
          <p14:tracePt t="12895" x="2382838" y="3222625"/>
          <p14:tracePt t="12920" x="2393950" y="3222625"/>
          <p14:tracePt t="13013" x="2406650" y="3222625"/>
          <p14:tracePt t="13021" x="2406650" y="3235325"/>
          <p14:tracePt t="13053" x="2417763" y="3246438"/>
          <p14:tracePt t="13084" x="2428875" y="3246438"/>
          <p14:tracePt t="13126" x="2439988" y="3246438"/>
          <p14:tracePt t="13139" x="2451100" y="3246438"/>
          <p14:tracePt t="13141" x="2479675" y="3246438"/>
          <p14:tracePt t="13151" x="2492375" y="3235325"/>
          <p14:tracePt t="13156" x="2525713" y="3235325"/>
          <p14:tracePt t="13171" x="2560638" y="3222625"/>
          <p14:tracePt t="13172" x="2593975" y="3211513"/>
          <p14:tracePt t="13179" x="2617788" y="3211513"/>
          <p14:tracePt t="13187" x="2679700" y="3200400"/>
          <p14:tracePt t="13195" x="2703513" y="3200400"/>
          <p14:tracePt t="13206" x="2760663" y="3200400"/>
          <p14:tracePt t="13211" x="2794000" y="3200400"/>
          <p14:tracePt t="13219" x="2828925" y="3200400"/>
          <p14:tracePt t="13227" x="2879725" y="3200400"/>
          <p14:tracePt t="13239" x="2914650" y="3222625"/>
          <p14:tracePt t="13243" x="2971800" y="3246438"/>
          <p14:tracePt t="13251" x="2994025" y="3257550"/>
          <p14:tracePt t="13258" x="3035300" y="3279775"/>
          <p14:tracePt t="13273" x="3079750" y="3292475"/>
          <p14:tracePt t="13276" x="3103563" y="3292475"/>
          <p14:tracePt t="13284" x="3125788" y="3303588"/>
          <p14:tracePt t="13290" x="3149600" y="3303588"/>
          <p14:tracePt t="13305" x="3160713" y="3303588"/>
          <p14:tracePt t="13425" x="3149600" y="3303588"/>
          <p14:tracePt t="13434" x="3136900" y="3303588"/>
          <p14:tracePt t="13441" x="3125788" y="3314700"/>
          <p14:tracePt t="13455" x="3114675" y="3314700"/>
          <p14:tracePt t="13458" x="3103563" y="3325813"/>
          <p14:tracePt t="13467" x="3079750" y="3365500"/>
          <p14:tracePt t="13472" x="3057525" y="3389313"/>
          <p14:tracePt t="13482" x="3035300" y="3411538"/>
          <p14:tracePt t="13491" x="2994025" y="3446463"/>
          <p14:tracePt t="13496" x="2971800" y="3479800"/>
          <p14:tracePt t="13504" x="2936875" y="3514725"/>
          <p14:tracePt t="13512" x="2925763" y="3532188"/>
          <p14:tracePt t="13523" x="2903538" y="3554413"/>
          <p14:tracePt t="13528" x="2879725" y="3589338"/>
          <p14:tracePt t="13536" x="2857500" y="3611563"/>
          <p14:tracePt t="13543" x="2846388" y="3622675"/>
          <p14:tracePt t="13556" x="2828925" y="3646488"/>
          <p14:tracePt t="13560" x="2817813" y="3657600"/>
          <p14:tracePt t="13568" x="2806700" y="3668713"/>
          <p14:tracePt t="13589" x="2806700" y="3679825"/>
          <p14:tracePt t="13592" x="2806700" y="3692525"/>
          <p14:tracePt t="13607" x="2806700" y="3708400"/>
          <p14:tracePt t="13624" x="2817813" y="3721100"/>
          <p14:tracePt t="13633" x="2846388" y="3732213"/>
          <p14:tracePt t="13638" x="2868613" y="3743325"/>
          <p14:tracePt t="13647" x="2892425" y="3754438"/>
          <p14:tracePt t="13659" x="2936875" y="3765550"/>
          <p14:tracePt t="13670" x="2982913" y="3789363"/>
          <p14:tracePt t="13672" x="3035300" y="3800475"/>
          <p14:tracePt t="13678" x="3092450" y="3800475"/>
          <p14:tracePt t="13688" x="3136900" y="3811588"/>
          <p14:tracePt t="13694" x="3194050" y="3811588"/>
          <p14:tracePt t="13703" x="3222625" y="3811588"/>
          <p14:tracePt t="13710" x="3268663" y="3811588"/>
          <p14:tracePt t="13721" x="3303588" y="3811588"/>
          <p14:tracePt t="13726" x="3336925" y="3789363"/>
          <p14:tracePt t="13736" x="3360738" y="3778250"/>
          <p14:tracePt t="13741" x="3411538" y="3754438"/>
          <p14:tracePt t="13753" x="3422650" y="3743325"/>
          <p14:tracePt t="13757" x="3446463" y="3732213"/>
          <p14:tracePt t="13769" x="3457575" y="3721100"/>
          <p14:tracePt t="13773" x="3479800" y="3708400"/>
          <p14:tracePt t="13789" x="3492500" y="3692525"/>
          <p14:tracePt t="13821" x="3457575" y="3692525"/>
          <p14:tracePt t="13828" x="3435350" y="3692525"/>
          <p14:tracePt t="13837" x="3400425" y="3692525"/>
          <p14:tracePt t="13845" x="3389313" y="3692525"/>
          <p14:tracePt t="13853" x="3360738" y="3721100"/>
          <p14:tracePt t="13860" x="3336925" y="3732213"/>
          <p14:tracePt t="13869" x="3325813" y="3754438"/>
          <p14:tracePt t="13876" x="3303588" y="3765550"/>
          <p14:tracePt t="13886" x="3303588" y="3789363"/>
          <p14:tracePt t="13892" x="3303588" y="3800475"/>
          <p14:tracePt t="13902" x="3303588" y="3822700"/>
          <p14:tracePt t="13908" x="3303588" y="3835400"/>
          <p14:tracePt t="13920" x="3325813" y="3846513"/>
          <p14:tracePt t="13929" x="3336925" y="3857625"/>
          <p14:tracePt t="13938" x="3371850" y="3857625"/>
          <p14:tracePt t="13940" x="3400425" y="3857625"/>
          <p14:tracePt t="13951" x="3422650" y="3857625"/>
          <p14:tracePt t="13955" x="3446463" y="3857625"/>
          <p14:tracePt t="13964" x="3457575" y="3857625"/>
          <p14:tracePt t="13973" x="3479800" y="3857625"/>
          <p14:tracePt t="14010" x="3468688" y="3846513"/>
          <p14:tracePt t="14019" x="3446463" y="3835400"/>
          <p14:tracePt t="14026" x="3435350" y="3835400"/>
          <p14:tracePt t="14038" x="3411538" y="3822700"/>
          <p14:tracePt t="14043" x="3389313" y="3811588"/>
          <p14:tracePt t="14051" x="3360738" y="3800475"/>
          <p14:tracePt t="14058" x="3349625" y="3800475"/>
          <p14:tracePt t="14073" x="3336925" y="3789363"/>
          <p14:tracePt t="14106" x="3349625" y="3789363"/>
          <p14:tracePt t="14114" x="3389313" y="3800475"/>
          <p14:tracePt t="14122" x="3422650" y="3811588"/>
          <p14:tracePt t="14129" x="3479800" y="3822700"/>
          <p14:tracePt t="14138" x="3514725" y="3835400"/>
          <p14:tracePt t="14145" x="3549650" y="3835400"/>
          <p14:tracePt t="14153" x="3589338" y="3835400"/>
          <p14:tracePt t="14161" x="3622675" y="3835400"/>
          <p14:tracePt t="14172" x="3657600" y="3835400"/>
          <p14:tracePt t="14177" x="3668713" y="3835400"/>
          <p14:tracePt t="14185" x="3692525" y="3811588"/>
          <p14:tracePt t="14203" x="3703638" y="3754438"/>
          <p14:tracePt t="14208" x="3703638" y="3708400"/>
          <p14:tracePt t="14223" x="3657600" y="3611563"/>
          <p14:tracePt t="14227" x="3611563" y="3514725"/>
          <p14:tracePt t="14234" x="3525838" y="3389313"/>
          <p14:tracePt t="14240" x="3457575" y="3235325"/>
          <p14:tracePt t="14256" x="3389313" y="3057525"/>
          <p14:tracePt t="14257" x="3314700" y="2868613"/>
          <p14:tracePt t="14267" x="3292475" y="2771775"/>
          <p14:tracePt t="14272" x="3268663" y="2622550"/>
          <p14:tracePt t="14280" x="3235325" y="2479675"/>
          <p14:tracePt t="14290" x="3235325" y="2428875"/>
          <p14:tracePt t="14295" x="3235325" y="2349500"/>
          <p14:tracePt t="14303" x="3235325" y="2279650"/>
          <p14:tracePt t="14478" x="3235325" y="2268538"/>
          <p14:tracePt t="14486" x="3257550" y="2251075"/>
          <p14:tracePt t="14494" x="3268663" y="2228850"/>
          <p14:tracePt t="14506" x="3292475" y="2206625"/>
          <p14:tracePt t="14510" x="3303588" y="2193925"/>
          <p14:tracePt t="14518" x="3325813" y="2171700"/>
          <p14:tracePt t="14525" x="3349625" y="2160588"/>
          <p14:tracePt t="14540" x="3360738" y="2149475"/>
          <p14:tracePt t="14543" x="3371850" y="2136775"/>
          <p14:tracePt t="14551" x="3389313" y="2125663"/>
          <p14:tracePt t="14557" x="3400425" y="2125663"/>
          <p14:tracePt t="14573" x="3411538" y="2125663"/>
          <p14:tracePt t="14596" x="3422650" y="2136775"/>
          <p14:tracePt t="14606" x="3435350" y="2160588"/>
          <p14:tracePt t="14612" x="3435350" y="2171700"/>
          <p14:tracePt t="14620" x="3446463" y="2182813"/>
          <p14:tracePt t="14629" x="3446463" y="2193925"/>
          <p14:tracePt t="14639" x="3446463" y="2206625"/>
          <p14:tracePt t="14644" x="3457575" y="2217738"/>
          <p14:tracePt t="14652" x="3457575" y="2228850"/>
          <p14:tracePt t="14660" x="3468688" y="2239963"/>
          <p14:tracePt t="14674" x="3468688" y="2251075"/>
          <p14:tracePt t="14678" x="3468688" y="2268538"/>
          <p14:tracePt t="14691" x="3468688" y="2292350"/>
          <p14:tracePt t="14707" x="3468688" y="2303463"/>
          <p14:tracePt t="14708" x="3468688" y="2325688"/>
          <p14:tracePt t="14717" x="3468688" y="2336800"/>
          <p14:tracePt t="14723" x="3468688" y="2360613"/>
          <p14:tracePt t="14736" x="3468688" y="2371725"/>
          <p14:tracePt t="14740" x="3468688" y="2382838"/>
          <p14:tracePt t="14756" x="3457575" y="2382838"/>
          <p14:tracePt t="14757" x="3457575" y="2393950"/>
          <p14:tracePt t="14763" x="3446463" y="2393950"/>
          <p14:tracePt t="14771" x="3446463" y="2406650"/>
          <p14:tracePt t="14779" x="3435350" y="2406650"/>
          <p14:tracePt t="14790" x="3422650" y="2406650"/>
          <p14:tracePt t="14795" x="3400425" y="2406650"/>
          <p14:tracePt t="14802" x="3389313" y="2406650"/>
          <p14:tracePt t="14810" x="3371850" y="2417763"/>
          <p14:tracePt t="14825" x="3349625" y="2417763"/>
          <p14:tracePt t="14827" x="3336925" y="2417763"/>
          <p14:tracePt t="14834" x="3325813" y="2428875"/>
          <p14:tracePt t="14842" x="3314700" y="2428875"/>
          <p14:tracePt t="14858" x="3303588" y="2428875"/>
          <p14:tracePt t="14873" x="3292475" y="2428875"/>
          <p14:tracePt t="15021" x="3292475" y="2417763"/>
          <p14:tracePt t="15025" x="3292475" y="2406650"/>
          <p14:tracePt t="15034" x="3303588" y="2393950"/>
          <p14:tracePt t="15040" x="3303588" y="2382838"/>
          <p14:tracePt t="15055" x="3314700" y="2382838"/>
          <p14:tracePt t="15057" x="3325813" y="2371725"/>
          <p14:tracePt t="15066" x="3336925" y="2360613"/>
          <p14:tracePt t="15072" x="3349625" y="2349500"/>
          <p14:tracePt t="15080" x="3360738" y="2349500"/>
          <p14:tracePt t="15090" x="3389313" y="2336800"/>
          <p14:tracePt t="15096" x="3411538" y="2325688"/>
          <p14:tracePt t="15103" x="3435350" y="2314575"/>
          <p14:tracePt t="15111" x="3468688" y="2303463"/>
          <p14:tracePt t="15123" x="3514725" y="2292350"/>
          <p14:tracePt t="15127" x="3578225" y="2279650"/>
          <p14:tracePt t="15135" x="3635375" y="2268538"/>
          <p14:tracePt t="15143" x="3714750" y="2251075"/>
          <p14:tracePt t="15156" x="3800475" y="2251075"/>
          <p14:tracePt t="15159" x="3868738" y="2251075"/>
          <p14:tracePt t="15168" x="3943350" y="2251075"/>
          <p14:tracePt t="15175" x="4011613" y="2251075"/>
          <p14:tracePt t="15190" x="4046538" y="2251075"/>
          <p14:tracePt t="15191" x="4092575" y="2251075"/>
          <p14:tracePt t="15201" x="4132263" y="2268538"/>
          <p14:tracePt t="15206" x="4154488" y="2268538"/>
          <p14:tracePt t="15220" x="4178300" y="2268538"/>
          <p14:tracePt t="15224" x="4189413" y="2268538"/>
          <p14:tracePt t="15230" x="4200525" y="2268538"/>
          <p14:tracePt t="15238" x="4200525" y="2239963"/>
          <p14:tracePt t="15246" x="4200525" y="2217738"/>
          <p14:tracePt t="15256" x="4200525" y="2182813"/>
          <p14:tracePt t="15274" x="4154488" y="2092325"/>
          <p14:tracePt t="15278" x="4121150" y="2039938"/>
          <p14:tracePt t="15285" x="4057650" y="1982788"/>
          <p14:tracePt t="15293" x="4011613" y="1925638"/>
          <p14:tracePt t="15306" x="3954463" y="1874838"/>
          <p14:tracePt t="15310" x="3892550" y="1839913"/>
          <p14:tracePt t="15318" x="3835400" y="1806575"/>
          <p14:tracePt t="15325" x="3811588" y="1793875"/>
          <p14:tracePt t="15340" x="3765550" y="1782763"/>
          <p14:tracePt t="15341" x="3725863" y="1771650"/>
          <p14:tracePt t="15351" x="3703638" y="1771650"/>
          <p14:tracePt t="15357" x="3679825" y="1771650"/>
          <p14:tracePt t="15372" x="3668713" y="1771650"/>
          <p14:tracePt t="15373" x="3668713" y="1782763"/>
          <p14:tracePt t="15380" x="3668713" y="1806575"/>
          <p14:tracePt t="15388" x="3668713" y="1828800"/>
          <p14:tracePt t="15396" x="3679825" y="1863725"/>
          <p14:tracePt t="15406" x="3714750" y="1903413"/>
          <p14:tracePt t="15412" x="3789363" y="1982788"/>
          <p14:tracePt t="15420" x="3835400" y="2051050"/>
          <p14:tracePt t="15428" x="3868738" y="2092325"/>
          <p14:tracePt t="15440" x="3925888" y="2171700"/>
          <p14:tracePt t="15444" x="3989388" y="2239963"/>
          <p14:tracePt t="15452" x="4000500" y="2268538"/>
          <p14:tracePt t="15459" x="4046538" y="2314575"/>
          <p14:tracePt t="15473" x="4068763" y="2336800"/>
          <p14:tracePt t="15477" x="4092575" y="2360613"/>
          <p14:tracePt t="15484" x="4103688" y="2371725"/>
          <p14:tracePt t="15491" x="4121150" y="2382838"/>
          <p14:tracePt t="15538" x="4121150" y="2360613"/>
          <p14:tracePt t="15776" x="4132263" y="2360613"/>
          <p14:tracePt t="15785" x="4154488" y="2360613"/>
          <p14:tracePt t="15792" x="4178300" y="2360613"/>
          <p14:tracePt t="15807" x="4246563" y="2336800"/>
          <p14:tracePt t="15810" x="4308475" y="2314575"/>
          <p14:tracePt t="15823" x="4378325" y="2303463"/>
          <p14:tracePt t="15826" x="4435475" y="2279650"/>
          <p14:tracePt t="15835" x="4508500" y="2268538"/>
          <p14:tracePt t="15840" x="4578350" y="2268538"/>
          <p14:tracePt t="15856" x="4611688" y="2251075"/>
          <p14:tracePt t="15857" x="4657725" y="2239963"/>
          <p14:tracePt t="15863" x="4708525" y="2239963"/>
          <p14:tracePt t="15871" x="4732338" y="2239963"/>
          <p14:tracePt t="15879" x="4754563" y="2228850"/>
          <p14:tracePt t="15890" x="4778375" y="2228850"/>
          <p14:tracePt t="15895" x="4789488" y="2217738"/>
          <p14:tracePt t="15903" x="4800600" y="2217738"/>
          <p14:tracePt t="15911" x="4811713" y="2193925"/>
          <p14:tracePt t="15924" x="4835525" y="2182813"/>
          <p14:tracePt t="15927" x="4851400" y="2160588"/>
          <p14:tracePt t="15935" x="4851400" y="2149475"/>
          <p14:tracePt t="16180" x="4864100" y="2149475"/>
          <p14:tracePt t="16188" x="4886325" y="2149475"/>
          <p14:tracePt t="16196" x="4897438" y="2160588"/>
          <p14:tracePt t="16204" x="4921250" y="2171700"/>
          <p14:tracePt t="16212" x="4943475" y="2182813"/>
          <p14:tracePt t="16223" x="4954588" y="2182813"/>
          <p14:tracePt t="16227" x="4978400" y="2193925"/>
          <p14:tracePt t="16235" x="4989513" y="2193925"/>
          <p14:tracePt t="16243" x="5000625" y="2193925"/>
          <p14:tracePt t="16256" x="5011738" y="2206625"/>
          <p14:tracePt t="16260" x="5022850" y="2206625"/>
          <p14:tracePt t="16275" x="5040313" y="2206625"/>
          <p14:tracePt t="16356" x="5022850" y="2206625"/>
          <p14:tracePt t="16362" x="5011738" y="2206625"/>
          <p14:tracePt t="16370" x="5011738" y="2193925"/>
          <p14:tracePt t="16378" x="5000625" y="2193925"/>
          <p14:tracePt t="16389" x="4989513" y="2193925"/>
          <p14:tracePt t="16394" x="4989513" y="2182813"/>
          <p14:tracePt t="16402" x="4978400" y="2182813"/>
          <p14:tracePt t="16425" x="4965700" y="2182813"/>
          <p14:tracePt t="16454" x="4954588" y="2182813"/>
          <p14:tracePt t="16458" x="4954588" y="2171700"/>
          <p14:tracePt t="16467" x="4943475" y="2171700"/>
          <p14:tracePt t="16473" x="4932363" y="2171700"/>
          <p14:tracePt t="16488" x="4908550" y="2171700"/>
          <p14:tracePt t="16491" x="4897438" y="2160588"/>
          <p14:tracePt t="16497" x="4875213" y="2160588"/>
          <p14:tracePt t="16505" x="4851400" y="2160588"/>
          <p14:tracePt t="16513" x="4835525" y="2160588"/>
          <p14:tracePt t="16523" x="4800600" y="2160588"/>
          <p14:tracePt t="16528" x="4765675" y="2149475"/>
          <p14:tracePt t="16537" x="4743450" y="2149475"/>
          <p14:tracePt t="16544" x="4697413" y="2136775"/>
          <p14:tracePt t="16557" x="4657725" y="2136775"/>
          <p14:tracePt t="16561" x="4611688" y="2125663"/>
          <p14:tracePt t="16568" x="4554538" y="2103438"/>
          <p14:tracePt t="16576" x="4446588" y="2063750"/>
          <p14:tracePt t="16589" x="4400550" y="2051050"/>
          <p14:tracePt t="16593" x="4321175" y="2028825"/>
          <p14:tracePt t="16608" x="4235450" y="1993900"/>
          <p14:tracePt t="16609" x="4143375" y="1960563"/>
          <p14:tracePt t="16618" x="4035425" y="1936750"/>
          <p14:tracePt t="16623" x="3954463" y="1914525"/>
          <p14:tracePt t="16640" x="3868738" y="1885950"/>
          <p14:tracePt t="16641" x="3789363" y="1874838"/>
          <p14:tracePt t="16649" x="3714750" y="1851025"/>
          <p14:tracePt t="16655" x="3692525" y="1839913"/>
          <p14:tracePt t="16663" x="3646488" y="1828800"/>
          <p14:tracePt t="16673" x="3611563" y="1817688"/>
          <p14:tracePt t="16679" x="3589338" y="1806575"/>
          <p14:tracePt t="16687" x="3560763" y="1793875"/>
          <p14:tracePt t="16695" x="3549650" y="1793875"/>
          <p14:tracePt t="16706" x="3549650" y="1782763"/>
          <p14:tracePt t="16711" x="3549650" y="1771650"/>
          <p14:tracePt t="16726" x="3549650" y="1760538"/>
          <p14:tracePt t="16742" x="3549650" y="1749425"/>
          <p14:tracePt t="16771" x="3560763" y="1749425"/>
          <p14:tracePt t="16784" x="3578225" y="1749425"/>
          <p14:tracePt t="16806" x="3589338" y="1749425"/>
          <p14:tracePt t="16829" x="3589338" y="1760538"/>
          <p14:tracePt t="16853" x="3589338" y="1771650"/>
          <p14:tracePt t="16861" x="3578225" y="1782763"/>
          <p14:tracePt t="16874" x="3560763" y="1806575"/>
          <p14:tracePt t="16879" x="3525838" y="1817688"/>
          <p14:tracePt t="16885" x="3492500" y="1839913"/>
          <p14:tracePt t="16893" x="3446463" y="1851025"/>
          <p14:tracePt t="16907" x="3411538" y="1874838"/>
          <p14:tracePt t="16911" x="3360738" y="1885950"/>
          <p14:tracePt t="16919" x="3325813" y="1914525"/>
          <p14:tracePt t="16925" x="3279775" y="1936750"/>
          <p14:tracePt t="16940" x="3257550" y="1936750"/>
          <p14:tracePt t="17170" x="3246438" y="1936750"/>
          <p14:tracePt t="17178" x="3235325" y="1936750"/>
          <p14:tracePt t="17186" x="3194050" y="1949450"/>
          <p14:tracePt t="17194" x="3160713" y="1960563"/>
          <p14:tracePt t="17206" x="3125788" y="1971675"/>
          <p14:tracePt t="17210" x="3079750" y="1982788"/>
          <p14:tracePt t="17219" x="3046413" y="1993900"/>
          <p14:tracePt t="17225" x="3022600" y="1993900"/>
          <p14:tracePt t="17240" x="2982913" y="2006600"/>
          <p14:tracePt t="17242" x="2949575" y="2006600"/>
          <p14:tracePt t="17250" x="2914650" y="2017713"/>
          <p14:tracePt t="17257" x="2879725" y="2017713"/>
          <p14:tracePt t="17273" x="2846388" y="2028825"/>
          <p14:tracePt t="17274" x="2817813" y="2028825"/>
          <p14:tracePt t="17283" x="2794000" y="2039938"/>
          <p14:tracePt t="17289" x="2771775" y="2039938"/>
          <p14:tracePt t="17296" x="2749550" y="2039938"/>
          <p14:tracePt t="17306" x="2736850" y="2051050"/>
          <p14:tracePt t="17312" x="2714625" y="2051050"/>
          <p14:tracePt t="17320" x="2703513" y="2051050"/>
          <p14:tracePt t="17328" x="2692400" y="2063750"/>
          <p14:tracePt t="17340" x="2679700" y="2063750"/>
          <p14:tracePt t="17352" x="2668588" y="2063750"/>
          <p14:tracePt t="17373" x="2657475" y="2063750"/>
          <p14:tracePt t="17385" x="2657475" y="2051050"/>
          <p14:tracePt t="17408" x="2640013" y="2039938"/>
          <p14:tracePt t="17418" x="2640013" y="2028825"/>
          <p14:tracePt t="17423" x="2640013" y="2017713"/>
          <p14:tracePt t="17440" x="2640013" y="2006600"/>
          <p14:tracePt t="17441" x="2640013" y="1993900"/>
          <p14:tracePt t="17449" x="2640013" y="1971675"/>
          <p14:tracePt t="17455" x="2640013" y="1960563"/>
          <p14:tracePt t="17463" x="2657475" y="1936750"/>
          <p14:tracePt t="17473" x="2679700" y="1914525"/>
          <p14:tracePt t="17479" x="2692400" y="1885950"/>
          <p14:tracePt t="17487" x="2703513" y="1874838"/>
          <p14:tracePt t="17495" x="2725738" y="1851025"/>
          <p14:tracePt t="17506" x="2736850" y="1839913"/>
          <p14:tracePt t="17511" x="2749550" y="1817688"/>
          <p14:tracePt t="17519" x="2760663" y="1817688"/>
          <p14:tracePt t="17526" x="2782888" y="1793875"/>
          <p14:tracePt t="17540" x="2806700" y="1793875"/>
          <p14:tracePt t="17543" x="2828925" y="1782763"/>
          <p14:tracePt t="17552" x="2868613" y="1782763"/>
          <p14:tracePt t="17558" x="2903538" y="1782763"/>
          <p14:tracePt t="17574" x="2936875" y="1782763"/>
          <p14:tracePt t="17575" x="2982913" y="1782763"/>
          <p14:tracePt t="17585" x="3035300" y="1782763"/>
          <p14:tracePt t="17590" x="3079750" y="1771650"/>
          <p14:tracePt t="17605" x="3125788" y="1771650"/>
          <p14:tracePt t="17608" x="3182938" y="1771650"/>
          <p14:tracePt t="17613" x="3211513" y="1771650"/>
          <p14:tracePt t="17621" x="3246438" y="1771650"/>
          <p14:tracePt t="17629" x="3292475" y="1771650"/>
          <p14:tracePt t="17640" x="3349625" y="1760538"/>
          <p14:tracePt t="17645" x="3389313" y="1760538"/>
          <p14:tracePt t="17653" x="3435350" y="1760538"/>
          <p14:tracePt t="17661" x="3468688" y="1760538"/>
          <p14:tracePt t="17676" x="3514725" y="1760538"/>
          <p14:tracePt t="17677" x="3560763" y="1760538"/>
          <p14:tracePt t="17686" x="3611563" y="1782763"/>
          <p14:tracePt t="17692" x="3646488" y="1806575"/>
          <p14:tracePt t="17710" x="3703638" y="1851025"/>
          <p14:tracePt t="17717" x="3736975" y="1874838"/>
          <p14:tracePt t="17724" x="3778250" y="1903413"/>
          <p14:tracePt t="17740" x="3789363" y="1914525"/>
          <p14:tracePt t="17741" x="3811588" y="1936750"/>
          <p14:tracePt t="17750" x="3822700" y="1949450"/>
          <p14:tracePt t="17756" x="3822700" y="1960563"/>
          <p14:tracePt t="17764" x="3835400" y="1960563"/>
          <p14:tracePt t="17774" x="3835400" y="1971675"/>
          <p14:tracePt t="17780" x="3835400" y="1982788"/>
          <p14:tracePt t="17788" x="3835400" y="2006600"/>
          <p14:tracePt t="17796" x="3835400" y="2028825"/>
          <p14:tracePt t="17807" x="3822700" y="2051050"/>
          <p14:tracePt t="17811" x="3789363" y="2092325"/>
          <p14:tracePt t="17820" x="3765550" y="2114550"/>
          <p14:tracePt t="17827" x="3714750" y="2149475"/>
          <p14:tracePt t="17839" x="3668713" y="2182813"/>
          <p14:tracePt t="17843" x="3600450" y="2217738"/>
          <p14:tracePt t="17852" x="3536950" y="2239963"/>
          <p14:tracePt t="17859" x="3479800" y="2251075"/>
          <p14:tracePt t="17874" x="3411538" y="2268538"/>
          <p14:tracePt t="17875" x="3349625" y="2279650"/>
          <p14:tracePt t="17883" x="3279775" y="2279650"/>
          <p14:tracePt t="17890" x="3211513" y="2292350"/>
          <p14:tracePt t="17906" x="3149600" y="2292350"/>
          <p14:tracePt t="17907" x="3079750" y="2292350"/>
          <p14:tracePt t="17916" x="3022600" y="2292350"/>
          <p14:tracePt t="17922" x="2960688" y="2292350"/>
          <p14:tracePt t="17930" x="2914650" y="2292350"/>
          <p14:tracePt t="17943" x="2857500" y="2292350"/>
          <p14:tracePt t="17946" x="2817813" y="2292350"/>
          <p14:tracePt t="17954" x="2782888" y="2292350"/>
          <p14:tracePt t="17962" x="2749550" y="2292350"/>
          <p14:tracePt t="17971" x="2714625" y="2292350"/>
          <p14:tracePt t="17978" x="2668588" y="2292350"/>
          <p14:tracePt t="17987" x="2640013" y="2279650"/>
          <p14:tracePt t="17994" x="2606675" y="2279650"/>
          <p14:tracePt t="18003" x="2571750" y="2279650"/>
          <p14:tracePt t="18009" x="2549525" y="2268538"/>
          <p14:tracePt t="18019" x="2525713" y="2268538"/>
          <p14:tracePt t="18025" x="2503488" y="2251075"/>
          <p14:tracePt t="18037" x="2479675" y="2239963"/>
          <p14:tracePt t="18041" x="2451100" y="2239963"/>
          <p14:tracePt t="18053" x="2439988" y="2217738"/>
          <p14:tracePt t="18057" x="2428875" y="2206625"/>
          <p14:tracePt t="18070" x="2417763" y="2182813"/>
          <p14:tracePt t="18074" x="2406650" y="2160588"/>
          <p14:tracePt t="18086" x="2393950" y="2125663"/>
          <p14:tracePt t="18090" x="2393950" y="2103438"/>
          <p14:tracePt t="18103" x="2393950" y="2063750"/>
          <p14:tracePt t="18105" x="2393950" y="2039938"/>
          <p14:tracePt t="18120" x="2393950" y="2006600"/>
          <p14:tracePt t="18121" x="2393950" y="1982788"/>
          <p14:tracePt t="18128" x="2393950" y="1960563"/>
          <p14:tracePt t="18137" x="2393950" y="1936750"/>
          <p14:tracePt t="18144" x="2393950" y="1914525"/>
          <p14:tracePt t="18154" x="2406650" y="1885950"/>
          <p14:tracePt t="18160" x="2428875" y="1851025"/>
          <p14:tracePt t="18170" x="2439988" y="1839913"/>
          <p14:tracePt t="18176" x="2479675" y="1817688"/>
          <p14:tracePt t="18186" x="2503488" y="1793875"/>
          <p14:tracePt t="18192" x="2514600" y="1782763"/>
          <p14:tracePt t="18207" x="2549525" y="1771650"/>
          <p14:tracePt t="18208" x="2560638" y="1760538"/>
          <p14:tracePt t="18217" x="2593975" y="1749425"/>
          <p14:tracePt t="18223" x="2617788" y="1736725"/>
          <p14:tracePt t="18238" x="2640013" y="1725613"/>
          <p14:tracePt t="18240" x="2668588" y="1725613"/>
          <p14:tracePt t="18247" x="2703513" y="1725613"/>
          <p14:tracePt t="18255" x="2736850" y="1725613"/>
          <p14:tracePt t="18263" x="2771775" y="1725613"/>
          <p14:tracePt t="18273" x="2806700" y="1725613"/>
          <p14:tracePt t="18279" x="2846388" y="1725613"/>
          <p14:tracePt t="18287" x="2879725" y="1725613"/>
          <p14:tracePt t="18294" x="2914650" y="1736725"/>
          <p14:tracePt t="18307" x="2960688" y="1749425"/>
          <p14:tracePt t="18311" x="3006725" y="1760538"/>
          <p14:tracePt t="18320" x="3046413" y="1760538"/>
          <p14:tracePt t="18326" x="3092450" y="1771650"/>
          <p14:tracePt t="18340" x="3125788" y="1793875"/>
          <p14:tracePt t="18343" x="3160713" y="1806575"/>
          <p14:tracePt t="18353" x="3211513" y="1817688"/>
          <p14:tracePt t="18358" x="3246438" y="1839913"/>
          <p14:tracePt t="18374" x="3292475" y="1851025"/>
          <p14:tracePt t="18375" x="3325813" y="1885950"/>
          <p14:tracePt t="18383" x="3371850" y="1925638"/>
          <p14:tracePt t="18389" x="3411538" y="1949450"/>
          <p14:tracePt t="18405" x="3435350" y="1971675"/>
          <p14:tracePt t="18407" x="3457575" y="1993900"/>
          <p14:tracePt t="18413" x="3468688" y="2017713"/>
          <p14:tracePt t="18421" x="3492500" y="2039938"/>
          <p14:tracePt t="18429" x="3503613" y="2063750"/>
          <p14:tracePt t="18445" x="3514725" y="2092325"/>
          <p14:tracePt t="18453" x="3514725" y="2103438"/>
          <p14:tracePt t="18461" x="3514725" y="2125663"/>
          <p14:tracePt t="18478" x="3514725" y="2136775"/>
          <p14:tracePt t="18479" x="3492500" y="2160588"/>
          <p14:tracePt t="18489" x="3468688" y="2182813"/>
          <p14:tracePt t="18493" x="3435350" y="2206625"/>
          <p14:tracePt t="18501" x="3389313" y="2239963"/>
          <p14:tracePt t="18508" x="3336925" y="2268538"/>
          <p14:tracePt t="18523" x="3279775" y="2303463"/>
          <p14:tracePt t="18524" x="3222625" y="2325688"/>
          <p14:tracePt t="18533" x="3160713" y="2336800"/>
          <p14:tracePt t="18540" x="3092450" y="2349500"/>
          <p14:tracePt t="18557" x="3022600" y="2371725"/>
          <p14:tracePt t="18558" x="2960688" y="2371725"/>
          <p14:tracePt t="18564" x="2903538" y="2371725"/>
          <p14:tracePt t="18572" x="2846388" y="2371725"/>
          <p14:tracePt t="18579" x="2794000" y="2371725"/>
          <p14:tracePt t="18590" x="2749550" y="2371725"/>
          <p14:tracePt t="18595" x="2703513" y="2360613"/>
          <p14:tracePt t="18603" x="2679700" y="2360613"/>
          <p14:tracePt t="18611" x="2640013" y="2349500"/>
          <p14:tracePt t="18623" x="2606675" y="2336800"/>
          <p14:tracePt t="18627" x="2571750" y="2325688"/>
          <p14:tracePt t="18636" x="2549525" y="2314575"/>
          <p14:tracePt t="18643" x="2525713" y="2314575"/>
          <p14:tracePt t="18657" x="2514600" y="2303463"/>
          <p14:tracePt t="18661" x="2492375" y="2292350"/>
          <p14:tracePt t="18668" x="2479675" y="2279650"/>
          <p14:tracePt t="18675" x="2463800" y="2268538"/>
          <p14:tracePt t="18691" x="2451100" y="2251075"/>
          <p14:tracePt t="18691" x="2451100" y="2239963"/>
          <p14:tracePt t="18700" x="2439988" y="2217738"/>
          <p14:tracePt t="18706" x="2439988" y="2206625"/>
          <p14:tracePt t="18722" x="2439988" y="2171700"/>
          <p14:tracePt t="18723" x="2439988" y="2136775"/>
          <p14:tracePt t="18730" x="2439988" y="2103438"/>
          <p14:tracePt t="18738" x="2463800" y="2063750"/>
          <p14:tracePt t="18755" x="2492375" y="2028825"/>
          <p14:tracePt t="18756" x="2525713" y="1982788"/>
          <p14:tracePt t="18762" x="2560638" y="1936750"/>
          <p14:tracePt t="18774" x="2593975" y="1903413"/>
          <p14:tracePt t="18778" x="2606675" y="1885950"/>
          <p14:tracePt t="18786" x="2640013" y="1851025"/>
          <p14:tracePt t="18794" x="2679700" y="1828800"/>
          <p14:tracePt t="18807" x="2703513" y="1806575"/>
          <p14:tracePt t="18812" x="2736850" y="1793875"/>
          <p14:tracePt t="18821" x="2760663" y="1782763"/>
          <p14:tracePt t="18825" x="2782888" y="1782763"/>
          <p14:tracePt t="18841" x="2828925" y="1771650"/>
          <p14:tracePt t="18842" x="2857500" y="1771650"/>
          <p14:tracePt t="18850" x="2892425" y="1771650"/>
          <p14:tracePt t="18857" x="2936875" y="1771650"/>
          <p14:tracePt t="18873" x="2971800" y="1771650"/>
          <p14:tracePt t="18874" x="3022600" y="1782763"/>
          <p14:tracePt t="18880" x="3057525" y="1793875"/>
          <p14:tracePt t="18888" x="3103563" y="1806575"/>
          <p14:tracePt t="18896" x="3149600" y="1828800"/>
          <p14:tracePt t="18908" x="3194050" y="1851025"/>
          <p14:tracePt t="18913" x="3268663" y="1863725"/>
          <p14:tracePt t="18921" x="3314700" y="1885950"/>
          <p14:tracePt t="18928" x="3360738" y="1914525"/>
          <p14:tracePt t="18942" x="3422650" y="1936750"/>
          <p14:tracePt t="18946" x="3468688" y="1971675"/>
          <p14:tracePt t="18953" x="3514725" y="1993900"/>
          <p14:tracePt t="18960" x="3560763" y="2017713"/>
          <p14:tracePt t="18976" x="3646488" y="2092325"/>
          <p14:tracePt t="18984" x="3657600" y="2114550"/>
          <p14:tracePt t="18991" x="3679825" y="2136775"/>
          <p14:tracePt t="19013" x="3703638" y="2182813"/>
          <p14:tracePt t="19021" x="3714750" y="2193925"/>
          <p14:tracePt t="19026" x="3714750" y="2217738"/>
          <p14:tracePt t="19043" x="3714750" y="2228850"/>
          <p14:tracePt t="19045" x="3714750" y="2251075"/>
          <p14:tracePt t="19051" x="3714750" y="2268538"/>
          <p14:tracePt t="19057" x="3692525" y="2292350"/>
          <p14:tracePt t="19079" x="3646488" y="2314575"/>
          <p14:tracePt t="19083" x="3549650" y="2360613"/>
          <p14:tracePt t="19092" x="3492500" y="2382838"/>
          <p14:tracePt t="19111" x="3411538" y="2417763"/>
          <p14:tracePt t="19114" x="3246438" y="2479675"/>
          <p14:tracePt t="19124" x="3182938" y="2503488"/>
          <p14:tracePt t="19130" x="3103563" y="2525713"/>
          <p14:tracePt t="19147" x="2949575" y="2549525"/>
          <p14:tracePt t="19157" x="2879725" y="2549525"/>
          <p14:tracePt t="19161" x="2806700" y="2549525"/>
          <p14:tracePt t="19180" x="2703513" y="2549525"/>
          <p14:tracePt t="19189" x="2657475" y="2525713"/>
          <p14:tracePt t="19194" x="2617788" y="2503488"/>
          <p14:tracePt t="19212" x="2593975" y="2479675"/>
          <p14:tracePt t="19217" x="2536825" y="2406650"/>
          <p14:tracePt t="19226" x="2525713" y="2371725"/>
          <p14:tracePt t="19244" x="2514600" y="2349500"/>
          <p14:tracePt t="19247" x="2503488" y="2303463"/>
          <p14:tracePt t="19257" x="2503488" y="2268538"/>
          <p14:tracePt t="19263" x="2492375" y="2251075"/>
          <p14:tracePt t="19291" x="2492375" y="2228850"/>
          <p14:tracePt t="19294" x="2492375" y="2217738"/>
          <p14:tracePt t="19296" x="2492375" y="2206625"/>
          <p14:tracePt t="19308" x="2492375" y="2193925"/>
          <p14:tracePt t="19330" x="2503488" y="2182813"/>
          <p14:tracePt t="19337" x="2514600" y="2171700"/>
          <p14:tracePt t="19361" x="2536825" y="2160588"/>
          <p14:tracePt t="19372" x="2560638" y="2160588"/>
          <p14:tracePt t="19373" x="2582863" y="2160588"/>
          <p14:tracePt t="19394" x="2606675" y="2160588"/>
          <p14:tracePt t="19396" x="2628900" y="2160588"/>
          <p14:tracePt t="19397" x="2668588" y="2160588"/>
          <p14:tracePt t="19406" x="2714625" y="2160588"/>
          <p14:tracePt t="19412" x="2760663" y="2160588"/>
          <p14:tracePt t="19427" x="2817813" y="2160588"/>
          <p14:tracePt t="19429" x="2868613" y="2160588"/>
          <p14:tracePt t="19437" x="2892425" y="2160588"/>
          <p14:tracePt t="19443" x="2960688" y="2160588"/>
          <p14:tracePt t="19460" x="3035300" y="2160588"/>
          <p14:tracePt t="19468" x="3068638" y="2160588"/>
          <p14:tracePt t="19475" x="3103563" y="2171700"/>
          <p14:tracePt t="19492" x="3160713" y="2182813"/>
          <p14:tracePt t="19500" x="3182938" y="2193925"/>
          <p14:tracePt t="19507" x="3211513" y="2193925"/>
          <p14:tracePt t="19523" x="3235325" y="2206625"/>
          <p14:tracePt t="19530" x="3246438" y="2217738"/>
          <p14:tracePt t="19538" x="3257550" y="2217738"/>
          <p14:tracePt t="19551" x="3257550" y="2228850"/>
          <p14:tracePt t="19562" x="3268663" y="2228850"/>
          <p14:tracePt t="19578" x="3268663" y="2239963"/>
          <p14:tracePt t="19588" x="3268663" y="2251075"/>
          <p14:tracePt t="19593" x="3268663" y="2268538"/>
          <p14:tracePt t="19608" x="3268663" y="2279650"/>
          <p14:tracePt t="19611" x="3257550" y="2292350"/>
          <p14:tracePt t="19621" x="3246438" y="2314575"/>
          <p14:tracePt t="19625" x="3235325" y="2325688"/>
          <p14:tracePt t="19642" x="3211513" y="2349500"/>
          <p14:tracePt t="19651" x="3194050" y="2371725"/>
          <p14:tracePt t="22307" x="3194050" y="2268538"/>
          <p14:tracePt t="22311" x="3194050" y="2228850"/>
          <p14:tracePt t="22323" x="3194050" y="2217738"/>
          <p14:tracePt t="22325" x="3194050" y="2206625"/>
          <p14:tracePt t="22372" x="3194050" y="2251075"/>
          <p14:tracePt t="22380" x="3194050" y="2349500"/>
          <p14:tracePt t="22388" x="3211513" y="2479675"/>
          <p14:tracePt t="22395" x="3235325" y="2593975"/>
          <p14:tracePt t="22406" x="3246438" y="2679700"/>
          <p14:tracePt t="22412" x="3268663" y="2811463"/>
          <p14:tracePt t="22419" x="3292475" y="2925763"/>
          <p14:tracePt t="22427" x="3314700" y="2960688"/>
          <p14:tracePt t="22440" x="3336925" y="3046413"/>
          <p14:tracePt t="22444" x="3360738" y="3103563"/>
          <p14:tracePt t="22451" x="3371850" y="3149600"/>
          <p14:tracePt t="22459" x="3389313" y="3178175"/>
          <p14:tracePt t="22475" x="3400425" y="3200400"/>
          <p14:tracePt t="22493" x="3400425" y="3211513"/>
          <p14:tracePt t="22516" x="3411538" y="3211513"/>
          <p14:tracePt t="22799" x="3389313" y="3211513"/>
          <p14:tracePt t="22808" x="3371850" y="3211513"/>
          <p14:tracePt t="22823" x="3349625" y="3211513"/>
          <p14:tracePt t="22824" x="3325813" y="3211513"/>
          <p14:tracePt t="22833" x="3303588" y="3211513"/>
          <p14:tracePt t="22840" x="3268663" y="3222625"/>
          <p14:tracePt t="22847" x="3235325" y="3222625"/>
          <p14:tracePt t="22856" x="3194050" y="3235325"/>
          <p14:tracePt t="22863" x="3149600" y="3246438"/>
          <p14:tracePt t="22871" x="3114675" y="3246438"/>
          <p14:tracePt t="22878" x="3092450" y="3257550"/>
          <p14:tracePt t="22890" x="3057525" y="3257550"/>
          <p14:tracePt t="22894" x="3022600" y="3257550"/>
          <p14:tracePt t="22902" x="2982913" y="3257550"/>
          <p14:tracePt t="22910" x="2949575" y="3257550"/>
          <p14:tracePt t="22923" x="2936875" y="3235325"/>
          <p14:tracePt t="22926" x="2936875" y="3189288"/>
          <p14:tracePt t="22934" x="2936875" y="3114675"/>
          <p14:tracePt t="22942" x="2936875" y="3035300"/>
          <p14:tracePt t="22957" x="2949575" y="2925763"/>
          <p14:tracePt t="22959" x="2971800" y="2868613"/>
          <p14:tracePt t="22967" x="2994025" y="2782888"/>
          <p14:tracePt t="22974" x="3022600" y="2749550"/>
          <p14:tracePt t="22990" x="3035300" y="2692400"/>
          <p14:tracePt t="22991" x="3046413" y="2646363"/>
          <p14:tracePt t="22997" x="3068638" y="2606675"/>
          <p14:tracePt t="23006" x="3079750" y="2593975"/>
          <p14:tracePt t="23013" x="3079750" y="2582863"/>
          <p14:tracePt t="23028" x="3103563" y="2582863"/>
          <p14:tracePt t="23038" x="3114675" y="2593975"/>
          <p14:tracePt t="23045" x="3136900" y="2635250"/>
          <p14:tracePt t="23053" x="3160713" y="2657475"/>
          <p14:tracePt t="23061" x="3194050" y="2692400"/>
          <p14:tracePt t="23074" x="3235325" y="2736850"/>
          <p14:tracePt t="23078" x="3279775" y="2771775"/>
          <p14:tracePt t="23084" x="3336925" y="2822575"/>
          <p14:tracePt t="23092" x="3411538" y="2868613"/>
          <p14:tracePt t="23106" x="3457575" y="2903538"/>
          <p14:tracePt t="23111" x="3492500" y="2914650"/>
          <p14:tracePt t="23117" x="3525838" y="2936875"/>
          <p14:tracePt t="23124" x="3549650" y="2949575"/>
          <p14:tracePt t="23140" x="3578225" y="2960688"/>
          <p14:tracePt t="23149" x="3589338" y="2971800"/>
          <p14:tracePt t="23163" x="3589338" y="2989263"/>
          <p14:tracePt t="23173" x="3560763" y="2989263"/>
          <p14:tracePt t="23179" x="3525838" y="2989263"/>
          <p14:tracePt t="23187" x="3479800" y="3000375"/>
          <p14:tracePt t="23195" x="3446463" y="3000375"/>
          <p14:tracePt t="23205" x="3422650" y="3011488"/>
          <p14:tracePt t="23212" x="3371850" y="3011488"/>
          <p14:tracePt t="23219" x="3336925" y="3011488"/>
          <p14:tracePt t="23227" x="3303588" y="3011488"/>
          <p14:tracePt t="23238" x="3279775" y="3011488"/>
          <p14:tracePt t="23243" x="3268663" y="3011488"/>
          <p14:tracePt t="23251" x="3257550" y="3011488"/>
          <p14:tracePt t="23294" x="3257550" y="3000375"/>
          <p14:tracePt t="23300" x="3268663" y="3000375"/>
          <p14:tracePt t="23409" x="3268663" y="3011488"/>
          <p14:tracePt t="23417" x="3268663" y="3046413"/>
          <p14:tracePt t="23425" x="3268663" y="3103563"/>
          <p14:tracePt t="23437" x="3268663" y="3149600"/>
          <p14:tracePt t="23441" x="3279775" y="3200400"/>
          <p14:tracePt t="23450" x="3292475" y="3268663"/>
          <p14:tracePt t="23458" x="3325813" y="3303588"/>
          <p14:tracePt t="23471" x="3349625" y="3365500"/>
          <p14:tracePt t="23474" x="3389313" y="3411538"/>
          <p14:tracePt t="23480" x="3422650" y="3457575"/>
          <p14:tracePt t="23491" x="3446463" y="3468688"/>
          <p14:tracePt t="23496" x="3468688" y="3503613"/>
          <p14:tracePt t="23508" x="3492500" y="3514725"/>
          <p14:tracePt t="23512" x="3514725" y="3543300"/>
          <p14:tracePt t="23524" x="3525838" y="3554413"/>
          <p14:tracePt t="23528" x="3536950" y="3554413"/>
          <p14:tracePt t="23562" x="3525838" y="3554413"/>
          <p14:tracePt t="23568" x="3479800" y="3554413"/>
          <p14:tracePt t="23575" x="3446463" y="3543300"/>
          <p14:tracePt t="23589" x="3400425" y="3514725"/>
          <p14:tracePt t="23595" x="3349625" y="3479800"/>
          <p14:tracePt t="23601" x="3303588" y="3446463"/>
          <p14:tracePt t="23608" x="3268663" y="3400425"/>
          <p14:tracePt t="23624" x="3257550" y="3389313"/>
          <p14:tracePt t="23625" x="3235325" y="3354388"/>
          <p14:tracePt t="23631" x="3222625" y="3325813"/>
          <p14:tracePt t="23639" x="3222625" y="3292475"/>
          <p14:tracePt t="23647" x="3222625" y="3257550"/>
          <p14:tracePt t="23658" x="3222625" y="3246438"/>
          <p14:tracePt t="23662" x="3235325" y="3222625"/>
          <p14:tracePt t="23670" x="3257550" y="3200400"/>
          <p14:tracePt t="23678" x="3303588" y="3165475"/>
          <p14:tracePt t="23689" x="3336925" y="3136900"/>
          <p14:tracePt t="23694" x="3411538" y="3103563"/>
          <p14:tracePt t="23702" x="3468688" y="3068638"/>
          <p14:tracePt t="23710" x="3536950" y="3035300"/>
          <p14:tracePt t="23724" x="3611563" y="3000375"/>
          <p14:tracePt t="23727" x="3668713" y="2971800"/>
          <p14:tracePt t="23734" x="3736975" y="2936875"/>
          <p14:tracePt t="23742" x="3789363" y="2914650"/>
          <p14:tracePt t="23755" x="3811588" y="2903538"/>
          <p14:tracePt t="23759" x="3835400" y="2879725"/>
          <p14:tracePt t="23767" x="3857625" y="2857500"/>
          <p14:tracePt t="23774" x="3879850" y="2846388"/>
          <p14:tracePt t="23789" x="3879850" y="2822575"/>
          <p14:tracePt t="23791" x="3879850" y="2811463"/>
          <p14:tracePt t="23800" x="3868738" y="2811463"/>
          <p14:tracePt t="23805" x="3835400" y="2800350"/>
          <p14:tracePt t="23813" x="3765550" y="2800350"/>
          <p14:tracePt t="23828" x="3703638" y="2800350"/>
          <p14:tracePt t="23830" x="3560763" y="2800350"/>
          <p14:tracePt t="23840" x="3503613" y="2800350"/>
          <p14:tracePt t="23844" x="3400425" y="2800350"/>
          <p14:tracePt t="23852" x="3303588" y="2800350"/>
          <p14:tracePt t="23860" x="3211513" y="2800350"/>
          <p14:tracePt t="23872" x="3125788" y="2800350"/>
          <p14:tracePt t="23877" x="3103563" y="2800350"/>
          <p14:tracePt t="23884" x="3057525" y="2800350"/>
          <p14:tracePt t="23892" x="3022600" y="2800350"/>
          <p14:tracePt t="23905" x="3006725" y="2800350"/>
          <p14:tracePt t="23910" x="2994025" y="2800350"/>
          <p14:tracePt t="23937" x="3006725" y="2800350"/>
          <p14:tracePt t="23941" x="3057525" y="2800350"/>
          <p14:tracePt t="23949" x="3103563" y="2800350"/>
          <p14:tracePt t="23958" x="3211513" y="2800350"/>
          <p14:tracePt t="23963" x="3257550" y="2800350"/>
          <p14:tracePt t="23975" x="3336925" y="2800350"/>
          <p14:tracePt t="23979" x="3422650" y="2771775"/>
          <p14:tracePt t="23991" x="3457575" y="2760663"/>
          <p14:tracePt t="23995" x="3503613" y="2736850"/>
          <p14:tracePt t="24008" x="3536950" y="2714625"/>
          <p14:tracePt t="24012" x="3560763" y="2692400"/>
          <p14:tracePt t="24024" x="3589338" y="2657475"/>
          <p14:tracePt t="24028" x="3589338" y="2646363"/>
          <p14:tracePt t="24041" x="3560763" y="2622550"/>
          <p14:tracePt t="24045" x="3503613" y="2593975"/>
          <p14:tracePt t="24058" x="3446463" y="2593975"/>
          <p14:tracePt t="24059" x="3303588" y="2571750"/>
          <p14:tracePt t="24074" x="3257550" y="2571750"/>
          <p14:tracePt t="24075" x="3149600" y="2549525"/>
          <p14:tracePt t="24084" x="3068638" y="2549525"/>
          <p14:tracePt t="24100" x="2982913" y="2536825"/>
          <p14:tracePt t="24101" x="2949575" y="2525713"/>
          <p14:tracePt t="24108" x="2914650" y="2514600"/>
          <p14:tracePt t="24114" x="2879725" y="2514600"/>
          <p14:tracePt t="24125" x="2868613" y="2503488"/>
          <p14:tracePt t="24296" x="2857500" y="2503488"/>
          <p14:tracePt t="24304" x="2828925" y="2503488"/>
          <p14:tracePt t="24312" x="2817813" y="2514600"/>
          <p14:tracePt t="24322" x="2806700" y="2525713"/>
          <p14:tracePt t="24328" x="2794000" y="2536825"/>
          <p14:tracePt t="24336" x="2782888" y="2549525"/>
          <p14:tracePt t="24344" x="2771775" y="2571750"/>
          <p14:tracePt t="24360" x="2760663" y="2582863"/>
          <p14:tracePt t="24362" x="2749550" y="2593975"/>
          <p14:tracePt t="24368" x="2749550" y="2606675"/>
          <p14:tracePt t="24376" x="2749550" y="2622550"/>
          <p14:tracePt t="24392" x="2736850" y="2646363"/>
          <p14:tracePt t="24393" x="2736850" y="2657475"/>
          <p14:tracePt t="24401" x="2736850" y="2668588"/>
          <p14:tracePt t="24408" x="2736850" y="2679700"/>
          <p14:tracePt t="24425" x="2736850" y="2692400"/>
          <p14:tracePt t="24433" x="2736850" y="2703513"/>
          <p14:tracePt t="24438" x="2736850" y="2714625"/>
          <p14:tracePt t="24446" x="2736850" y="2725738"/>
          <p14:tracePt t="24456" x="2736850" y="2736850"/>
          <p14:tracePt t="24462" x="2725738" y="2736850"/>
          <p14:tracePt t="24470" x="2725738" y="2749550"/>
          <p14:tracePt t="24489" x="2725738" y="2760663"/>
          <p14:tracePt t="24494" x="2714625" y="2760663"/>
          <p14:tracePt t="24510" x="2703513" y="2760663"/>
          <p14:tracePt t="24533" x="2692400" y="2760663"/>
          <p14:tracePt t="24542" x="2679700" y="2760663"/>
          <p14:tracePt t="24559" x="2668588" y="2760663"/>
          <p14:tracePt t="24573" x="2657475" y="2760663"/>
          <p14:tracePt t="24589" x="2640013" y="2760663"/>
          <p14:tracePt t="24597" x="2640013" y="2749550"/>
          <p14:tracePt t="24605" x="2628900" y="2749550"/>
          <p14:tracePt t="24613" x="2628900" y="2736850"/>
          <p14:tracePt t="24622" x="2617788" y="2736850"/>
          <p14:tracePt t="24631" x="2606675" y="2725738"/>
          <p14:tracePt t="24642" x="2593975" y="2714625"/>
          <p14:tracePt t="24646" x="2582863" y="2714625"/>
          <p14:tracePt t="24659" x="2571750" y="2703513"/>
          <p14:tracePt t="24662" x="2560638" y="2703513"/>
          <p14:tracePt t="24677" x="2549525" y="2703513"/>
          <p14:tracePt t="24692" x="2549525" y="2692400"/>
          <p14:tracePt t="24708" x="2536825" y="2692400"/>
          <p14:tracePt t="24763" x="2536825" y="2679700"/>
          <p14:tracePt t="24803" x="2525713" y="2679700"/>
          <p14:tracePt t="24818" x="2525713" y="2668588"/>
          <p14:tracePt t="24858" x="2514600" y="2668588"/>
          <p14:tracePt t="24870" x="2514600" y="2657475"/>
          <p14:tracePt t="24937" x="2514600" y="2646363"/>
          <p14:tracePt t="24969" x="2514600" y="2635250"/>
          <p14:tracePt t="24988" x="2514600" y="2622550"/>
          <p14:tracePt t="25001" x="2514600" y="2606675"/>
          <p14:tracePt t="25009" x="2525713" y="2606675"/>
          <p14:tracePt t="25021" x="2536825" y="2593975"/>
          <p14:tracePt t="25033" x="2549525" y="2582863"/>
          <p14:tracePt t="25042" x="2560638" y="2582863"/>
          <p14:tracePt t="25055" x="2571750" y="2571750"/>
          <p14:tracePt t="25059" x="2582863" y="2571750"/>
          <p14:tracePt t="25064" x="2593975" y="2560638"/>
          <p14:tracePt t="25075" x="2617788" y="2560638"/>
          <p14:tracePt t="25079" x="2628900" y="2549525"/>
          <p14:tracePt t="25092" x="2657475" y="2549525"/>
          <p14:tracePt t="25095" x="2679700" y="2536825"/>
          <p14:tracePt t="25109" x="2714625" y="2525713"/>
          <p14:tracePt t="25112" x="2736850" y="2514600"/>
          <p14:tracePt t="25126" x="2760663" y="2514600"/>
          <p14:tracePt t="25128" x="2806700" y="2503488"/>
          <p14:tracePt t="25142" x="2857500" y="2503488"/>
          <p14:tracePt t="25143" x="2903538" y="2492375"/>
          <p14:tracePt t="25155" x="2960688" y="2479675"/>
          <p14:tracePt t="25164" x="3035300" y="2479675"/>
          <p14:tracePt t="25172" x="3114675" y="2468563"/>
          <p14:tracePt t="25176" x="3182938" y="2457450"/>
          <p14:tracePt t="25184" x="3279775" y="2428875"/>
          <p14:tracePt t="25192" x="3422650" y="2406650"/>
          <p14:tracePt t="25205" x="3479800" y="2393950"/>
          <p14:tracePt t="25208" x="3589338" y="2382838"/>
          <p14:tracePt t="25216" x="3679825" y="2371725"/>
          <p14:tracePt t="25226" x="3765550" y="2360613"/>
          <p14:tracePt t="25230" x="3846513" y="2360613"/>
          <p14:tracePt t="25242" x="3914775" y="2349500"/>
          <p14:tracePt t="25246" x="3989388" y="2349500"/>
          <p14:tracePt t="25259" x="4011613" y="2349500"/>
          <p14:tracePt t="25262" x="4068763" y="2349500"/>
          <p14:tracePt t="25276" x="4103688" y="2349500"/>
          <p14:tracePt t="25279" x="4132263" y="2336800"/>
          <p14:tracePt t="25292" x="4154488" y="2336800"/>
          <p14:tracePt t="25295" x="4165600" y="2336800"/>
          <p14:tracePt t="25310" x="4178300" y="2325688"/>
          <p14:tracePt t="25311" x="4178300" y="2314575"/>
          <p14:tracePt t="25484" x="4178300" y="2325688"/>
          <p14:tracePt t="25492" x="4189413" y="2336800"/>
          <p14:tracePt t="25500" x="4200525" y="2349500"/>
          <p14:tracePt t="25508" x="4222750" y="2371725"/>
          <p14:tracePt t="25522" x="4235450" y="2382838"/>
          <p14:tracePt t="25525" x="4268788" y="2406650"/>
          <p14:tracePt t="25533" x="4292600" y="2428875"/>
          <p14:tracePt t="25543" x="4332288" y="2468563"/>
          <p14:tracePt t="25547" x="4343400" y="2479675"/>
          <p14:tracePt t="25560" x="4378325" y="2503488"/>
          <p14:tracePt t="25564" x="4400550" y="2525713"/>
          <p14:tracePt t="25576" x="4422775" y="2549525"/>
          <p14:tracePt t="25579" x="4435475" y="2560638"/>
          <p14:tracePt t="25593" x="4457700" y="2571750"/>
          <p14:tracePt t="25596" x="4468813" y="2593975"/>
          <p14:tracePt t="25609" x="4486275" y="2593975"/>
          <p14:tracePt t="25611" x="4497388" y="2606675"/>
          <p14:tracePt t="25627" x="4508500" y="2606675"/>
          <p14:tracePt t="25635" x="4521200" y="2622550"/>
          <p14:tracePt t="25643" x="4532313" y="2622550"/>
          <p14:tracePt t="25656" x="4543425" y="2622550"/>
          <p14:tracePt t="25659" x="4554538" y="2622550"/>
          <p14:tracePt t="25668" x="4565650" y="2635250"/>
          <p14:tracePt t="25690" x="4578350" y="2635250"/>
          <p14:tracePt t="25707" x="4589463" y="2635250"/>
          <p14:tracePt t="25784" x="4600575" y="2635250"/>
          <p14:tracePt t="25836" x="4611688" y="2635250"/>
          <p14:tracePt t="25895" x="4622800" y="2635250"/>
          <p14:tracePt t="25950" x="4622800" y="2622550"/>
          <p14:tracePt t="26133" x="4646613" y="2622550"/>
          <p14:tracePt t="26141" x="4686300" y="2622550"/>
          <p14:tracePt t="26153" x="4721225" y="2622550"/>
          <p14:tracePt t="26157" x="4789488" y="2606675"/>
          <p14:tracePt t="26166" x="4864100" y="2593975"/>
          <p14:tracePt t="26172" x="4921250" y="2582863"/>
          <p14:tracePt t="26180" x="5000625" y="2571750"/>
          <p14:tracePt t="26190" x="5075238" y="2560638"/>
          <p14:tracePt t="26196" x="5108575" y="2549525"/>
          <p14:tracePt t="26204" x="5154613" y="2536825"/>
          <p14:tracePt t="26212" x="5200650" y="2536825"/>
          <p14:tracePt t="26222" x="5229225" y="2525713"/>
          <p14:tracePt t="26228" x="5251450" y="2525713"/>
          <p14:tracePt t="26243" x="5264150" y="2525713"/>
          <p14:tracePt t="26244" x="5275263" y="2525713"/>
          <p14:tracePt t="26260" x="5275263" y="2514600"/>
          <p14:tracePt t="26299" x="5264150" y="2514600"/>
          <p14:tracePt t="26307" x="5251450" y="2514600"/>
          <p14:tracePt t="26316" x="5240338" y="2514600"/>
          <p14:tracePt t="26323" x="5229225" y="2514600"/>
          <p14:tracePt t="26331" x="5218113" y="2514600"/>
          <p14:tracePt t="26340" x="5200650" y="2503488"/>
          <p14:tracePt t="26346" x="5200650" y="2492375"/>
          <p14:tracePt t="26354" x="5189538" y="2479675"/>
          <p14:tracePt t="26362" x="5178425" y="2468563"/>
          <p14:tracePt t="26372" x="5178425" y="2457450"/>
          <p14:tracePt t="26378" x="5165725" y="2446338"/>
          <p14:tracePt t="26386" x="5165725" y="2428875"/>
          <p14:tracePt t="26394" x="5165725" y="2406650"/>
          <p14:tracePt t="26406" x="5165725" y="2393950"/>
          <p14:tracePt t="26411" x="5165725" y="2382838"/>
          <p14:tracePt t="26418" x="5165725" y="2371725"/>
          <p14:tracePt t="26427" x="5165725" y="2360613"/>
          <p14:tracePt t="26439" x="5165725" y="2349500"/>
          <p14:tracePt t="26444" x="5165725" y="2325688"/>
          <p14:tracePt t="26451" x="5165725" y="2303463"/>
          <p14:tracePt t="26460" x="5165725" y="2292350"/>
          <p14:tracePt t="26473" x="5165725" y="2279650"/>
          <p14:tracePt t="26474" x="5165725" y="2251075"/>
          <p14:tracePt t="26483" x="5165725" y="2239963"/>
          <p14:tracePt t="26489" x="5165725" y="2228850"/>
          <p14:tracePt t="26507" x="5165725" y="2217738"/>
          <p14:tracePt t="26510" x="5189538" y="2206625"/>
          <p14:tracePt t="26522" x="5251450" y="2206625"/>
          <p14:tracePt t="26529" x="5275263" y="2206625"/>
          <p14:tracePt t="26537" x="5321300" y="2206625"/>
          <p14:tracePt t="26545" x="5365750" y="2206625"/>
          <p14:tracePt t="26558" x="5429250" y="2217738"/>
          <p14:tracePt t="26561" x="5532438" y="2251075"/>
          <p14:tracePt t="26569" x="5583238" y="2268538"/>
          <p14:tracePt t="26578" x="5664200" y="2303463"/>
          <p14:tracePt t="26591" x="5732463" y="2314575"/>
          <p14:tracePt t="26596" x="5818188" y="2349500"/>
          <p14:tracePt t="26601" x="5897563" y="2371725"/>
          <p14:tracePt t="26611" x="5961063" y="2406650"/>
          <p14:tracePt t="26624" x="6075363" y="2457450"/>
          <p14:tracePt t="26634" x="6086475" y="2468563"/>
          <p14:tracePt t="26640" x="6121400" y="2479675"/>
          <p14:tracePt t="26658" x="6149975" y="2503488"/>
          <p14:tracePt t="26660" x="6172200" y="2514600"/>
          <p14:tracePt t="26667" x="6183313" y="2525713"/>
          <p14:tracePt t="26673" x="6183313" y="2536825"/>
          <p14:tracePt t="26694" x="6194425" y="2560638"/>
          <p14:tracePt t="26702" x="6194425" y="2571750"/>
          <p14:tracePt t="26707" x="6161088" y="2593975"/>
          <p14:tracePt t="26714" x="6086475" y="2622550"/>
          <p14:tracePt t="26729" x="6007100" y="2622550"/>
          <p14:tracePt t="26734" x="5897563" y="2635250"/>
          <p14:tracePt t="26736" x="5783263" y="2646363"/>
          <p14:tracePt t="26746" x="5708650" y="2646363"/>
          <p14:tracePt t="26763" x="5365750" y="2622550"/>
          <p14:tracePt t="26785" x="5178425" y="2571750"/>
          <p14:tracePt t="26786" x="5086350" y="2549525"/>
          <p14:tracePt t="26795" x="5000625" y="2514600"/>
          <p14:tracePt t="26811" x="4921250" y="2479675"/>
          <p14:tracePt t="26821" x="4886325" y="2457450"/>
          <p14:tracePt t="26823" x="4864100" y="2446338"/>
          <p14:tracePt t="26844" x="4851400" y="2417763"/>
          <p14:tracePt t="26846" x="4835525" y="2406650"/>
          <p14:tracePt t="26849" x="4835525" y="2382838"/>
          <p14:tracePt t="26857" x="4835525" y="2371725"/>
          <p14:tracePt t="26878" x="4835525" y="2349500"/>
          <p14:tracePt t="26882" x="4908550" y="2303463"/>
          <p14:tracePt t="26888" x="4954588" y="2279650"/>
          <p14:tracePt t="26895" x="5011738" y="2251075"/>
          <p14:tracePt t="26908" x="5075238" y="2239963"/>
          <p14:tracePt t="26914" x="5132388" y="2239963"/>
          <p14:tracePt t="26920" x="5178425" y="2239963"/>
          <p14:tracePt t="26928" x="5240338" y="2239963"/>
          <p14:tracePt t="26944" x="5321300" y="2292350"/>
          <p14:tracePt t="26952" x="5343525" y="2325688"/>
          <p14:tracePt t="26957" x="5354638" y="2360613"/>
          <p14:tracePt t="26974" x="5354638" y="2393950"/>
          <p14:tracePt t="26977" x="5354638" y="2428875"/>
          <p14:tracePt t="26983" x="5354638" y="2457450"/>
          <p14:tracePt t="26988" x="5343525" y="2479675"/>
          <p14:tracePt t="26996" x="5308600" y="2503488"/>
          <p14:tracePt t="27007" x="5297488" y="2503488"/>
          <p14:tracePt t="27012" x="5264150" y="2514600"/>
          <p14:tracePt t="27020" x="5240338" y="2525713"/>
          <p14:tracePt t="27028" x="5229225" y="2525713"/>
          <p14:tracePt t="27045" x="5200650" y="2525713"/>
          <p14:tracePt t="27052" x="5189538" y="2525713"/>
          <p14:tracePt t="27091" x="5189538" y="2514600"/>
          <p14:tracePt t="27105" x="5200650" y="2514600"/>
          <p14:tracePt t="27108" x="5200650" y="2503488"/>
          <p14:tracePt t="27122" x="5218113" y="2503488"/>
          <p14:tracePt t="27162" x="5218113" y="2514600"/>
          <p14:tracePt t="27171" x="5218113" y="2525713"/>
          <p14:tracePt t="27178" x="5218113" y="2549525"/>
          <p14:tracePt t="27186" x="5218113" y="2560638"/>
          <p14:tracePt t="27194" x="5200650" y="2582863"/>
          <p14:tracePt t="27206" x="5189538" y="2593975"/>
          <p14:tracePt t="27211" x="5178425" y="2622550"/>
          <p14:tracePt t="27218" x="5165725" y="2635250"/>
          <p14:tracePt t="27227" x="5165725" y="2646363"/>
          <p14:tracePt t="27239" x="5154613" y="2646363"/>
          <p14:tracePt t="27242" x="5154613" y="2657475"/>
          <p14:tracePt t="27257" x="5143500" y="2657475"/>
          <p14:tracePt t="27272" x="5143500" y="2668588"/>
          <p14:tracePt t="27306" x="5143500" y="2657475"/>
          <p14:tracePt t="27313" x="5143500" y="2646363"/>
          <p14:tracePt t="27320" x="5143500" y="2635250"/>
          <p14:tracePt t="27328" x="5154613" y="2635250"/>
          <p14:tracePt t="27384" x="5143500" y="2657475"/>
          <p14:tracePt t="27392" x="5143500" y="2668588"/>
          <p14:tracePt t="27404" x="5132388" y="2692400"/>
          <p14:tracePt t="27408" x="5121275" y="2703513"/>
          <p14:tracePt t="27417" x="5108575" y="2725738"/>
          <p14:tracePt t="27423" x="5097463" y="2736850"/>
          <p14:tracePt t="27438" x="5097463" y="2749550"/>
          <p14:tracePt t="27439" x="5086350" y="2749550"/>
          <p14:tracePt t="27447" x="5086350" y="2760663"/>
          <p14:tracePt t="27463" x="5075238" y="2760663"/>
          <p14:tracePt t="27503" x="5075238" y="2736850"/>
          <p14:tracePt t="27511" x="5075238" y="2714625"/>
          <p14:tracePt t="27518" x="5075238" y="2703513"/>
          <p14:tracePt t="27527" x="5075238" y="2679700"/>
          <p14:tracePt t="27538" x="5086350" y="2657475"/>
          <p14:tracePt t="27543" x="5097463" y="2635250"/>
          <p14:tracePt t="27550" x="5108575" y="2606675"/>
          <p14:tracePt t="27558" x="5108575" y="2593975"/>
          <p14:tracePt t="27574" x="5121275" y="2582863"/>
          <p14:tracePt t="27578" x="5121275" y="2571750"/>
          <p14:tracePt t="27594" x="5132388" y="2560638"/>
          <p14:tracePt t="27607" x="5132388" y="2549525"/>
          <p14:tracePt t="27613" x="5143500" y="2549525"/>
          <p14:tracePt t="27645" x="5154613" y="2549525"/>
          <p14:tracePt t="27653" x="5154613" y="2536825"/>
          <p14:tracePt t="27662" x="5165725" y="2525713"/>
          <p14:tracePt t="27673" x="5178425" y="2525713"/>
          <p14:tracePt t="27703" x="5189538" y="2525713"/>
          <p14:tracePt t="27716" x="5200650" y="2549525"/>
          <p14:tracePt t="27724" x="5218113" y="2593975"/>
          <p14:tracePt t="27739" x="5229225" y="2657475"/>
          <p14:tracePt t="27742" x="5240338" y="2725738"/>
          <p14:tracePt t="27749" x="5251450" y="2800350"/>
          <p14:tracePt t="27756" x="5264150" y="2835275"/>
          <p14:tracePt t="27764" x="5275263" y="2879725"/>
          <p14:tracePt t="27772" x="5286375" y="2925763"/>
          <p14:tracePt t="27780" x="5297488" y="2960688"/>
          <p14:tracePt t="27788" x="5308600" y="2971800"/>
          <p14:tracePt t="27795" x="5321300" y="3000375"/>
          <p14:tracePt t="27807" x="5332413" y="3022600"/>
          <p14:tracePt t="27820" x="5354638" y="3057525"/>
          <p14:tracePt t="27821" x="5365750" y="307975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800349"/>
          </a:xfrm>
        </p:spPr>
        <p:txBody>
          <a:bodyPr/>
          <a:lstStyle/>
          <a:p>
            <a:r>
              <a:rPr lang="en-US" altLang="zh-TW" dirty="0"/>
              <a:t>Task 1 – </a:t>
            </a:r>
            <a:r>
              <a:rPr lang="en-US" altLang="zh-TW" dirty="0" err="1"/>
              <a:t>Makefile</a:t>
            </a:r>
            <a:endParaRPr lang="zh-TW" altLang="en-US" dirty="0"/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130F991-20B9-0A4C-84C0-AB2D71431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354667"/>
            <a:ext cx="7570399" cy="4893739"/>
          </a:xfrm>
        </p:spPr>
        <p:txBody>
          <a:bodyPr>
            <a:normAutofit/>
          </a:bodyPr>
          <a:lstStyle/>
          <a:p>
            <a:r>
              <a:rPr lang="en-US" altLang="zh-TW" sz="2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Generate at least </a:t>
            </a:r>
            <a:r>
              <a:rPr lang="en-US" altLang="zh-TW" sz="22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two c codes </a:t>
            </a:r>
            <a:r>
              <a:rPr lang="en-US" altLang="zh-TW" sz="2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and a </a:t>
            </a:r>
            <a:r>
              <a:rPr lang="en-US" altLang="zh-TW" sz="2200" b="1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Makefile</a:t>
            </a:r>
            <a:endParaRPr lang="en-US" altLang="zh-TW" sz="2200" b="1" dirty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lang="en-US" altLang="zh-TW" sz="2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Put the “</a:t>
            </a:r>
            <a:r>
              <a:rPr lang="en-US" altLang="zh-TW" sz="22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blake.txt</a:t>
            </a:r>
            <a:r>
              <a:rPr lang="en-US" altLang="zh-TW" sz="22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” into the same folder</a:t>
            </a:r>
          </a:p>
          <a:p>
            <a:pPr lvl="1"/>
            <a:r>
              <a:rPr lang="en-US" altLang="zh-TW" sz="20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Name of the folder “s123456_OShw1”</a:t>
            </a:r>
          </a:p>
          <a:p>
            <a:r>
              <a:rPr lang="en-US" altLang="zh-TW" sz="2200" dirty="0"/>
              <a:t>Then, write a  </a:t>
            </a:r>
            <a:r>
              <a:rPr lang="en-US" altLang="zh-TW" sz="2200" dirty="0" err="1"/>
              <a:t>Makefile</a:t>
            </a:r>
            <a:r>
              <a:rPr lang="en-US" altLang="zh-TW" sz="2200" dirty="0"/>
              <a:t> to provide several services</a:t>
            </a:r>
          </a:p>
          <a:p>
            <a:pPr lvl="1"/>
            <a:r>
              <a:rPr lang="en-US" altLang="zh-TW" sz="2000" dirty="0">
                <a:solidFill>
                  <a:srgbClr val="FFFF00"/>
                </a:solidFill>
              </a:rPr>
              <a:t>compile, clean &amp; test tasks</a:t>
            </a:r>
            <a:endParaRPr lang="en-US" altLang="zh-TW" sz="2200" dirty="0">
              <a:solidFill>
                <a:srgbClr val="FFFF00"/>
              </a:solidFill>
            </a:endParaRPr>
          </a:p>
          <a:p>
            <a:endParaRPr lang="en-US" altLang="zh-TW" sz="2200" dirty="0">
              <a:solidFill>
                <a:srgbClr val="FFFF00"/>
              </a:solidFill>
            </a:endParaRPr>
          </a:p>
          <a:p>
            <a:endParaRPr lang="en-US" altLang="zh-TW" sz="2200" dirty="0">
              <a:solidFill>
                <a:srgbClr val="FFFF00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782225" y="251239"/>
            <a:ext cx="61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G</a:t>
            </a:r>
            <a:endParaRPr kumimoji="1" lang="zh-TW" altLang="en-US" sz="4000" b="1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10F54C6-90ED-4D43-9A1F-38067B25C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198" y="3695706"/>
            <a:ext cx="8089900" cy="2654300"/>
          </a:xfrm>
          <a:prstGeom prst="rect">
            <a:avLst/>
          </a:prstGeom>
        </p:spPr>
      </p:pic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08D7D7CB-F29B-87EE-527E-C258B82449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70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96"/>
    </mc:Choice>
    <mc:Fallback>
      <p:transition spd="slow" advTm="21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25" x="5275263" y="3079750"/>
          <p14:tracePt t="742" x="5178425" y="3057525"/>
          <p14:tracePt t="748" x="5108575" y="3035300"/>
          <p14:tracePt t="749" x="5040313" y="3011488"/>
          <p14:tracePt t="779" x="4897438" y="2925763"/>
          <p14:tracePt t="780" x="4851400" y="2892425"/>
          <p14:tracePt t="794" x="4822825" y="2857500"/>
          <p14:tracePt t="795" x="4789488" y="2822575"/>
          <p14:tracePt t="806" x="4743450" y="2760663"/>
          <p14:tracePt t="813" x="4697413" y="2703513"/>
          <p14:tracePt t="831" x="4657725" y="2646363"/>
          <p14:tracePt t="833" x="4635500" y="2582863"/>
          <p14:tracePt t="841" x="4622800" y="2536825"/>
          <p14:tracePt t="844" x="4611688" y="2492375"/>
          <p14:tracePt t="862" x="4600575" y="2446338"/>
          <p14:tracePt t="863" x="4600575" y="2393950"/>
          <p14:tracePt t="866" x="4600575" y="2336800"/>
          <p14:tracePt t="874" x="4600575" y="2314575"/>
          <p14:tracePt t="882" x="4589463" y="2279650"/>
          <p14:tracePt t="894" x="4589463" y="2228850"/>
          <p14:tracePt t="898" x="4589463" y="2206625"/>
          <p14:tracePt t="906" x="4589463" y="2182813"/>
          <p14:tracePt t="913" x="4589463" y="2171700"/>
          <p14:tracePt t="927" x="4589463" y="2160588"/>
          <p14:tracePt t="930" x="4589463" y="2149475"/>
          <p14:tracePt t="945" x="4578350" y="2149475"/>
          <p14:tracePt t="977" x="4565650" y="2149475"/>
          <p14:tracePt t="993" x="4565650" y="2160588"/>
          <p14:tracePt t="1003" x="4565650" y="2193925"/>
          <p14:tracePt t="1012" x="4565650" y="2228850"/>
          <p14:tracePt t="1016" x="4565650" y="2279650"/>
          <p14:tracePt t="1028" x="4565650" y="2325688"/>
          <p14:tracePt t="1033" x="4578350" y="2417763"/>
          <p14:tracePt t="1044" x="4622800" y="2503488"/>
          <p14:tracePt t="1048" x="4686300" y="2582863"/>
          <p14:tracePt t="1056" x="4721225" y="2622550"/>
          <p14:tracePt t="1064" x="4789488" y="2692400"/>
          <p14:tracePt t="1077" x="4851400" y="2736850"/>
          <p14:tracePt t="1081" x="4875213" y="2760663"/>
          <p14:tracePt t="1089" x="4921250" y="2782888"/>
          <p14:tracePt t="1095" x="4954588" y="2800350"/>
          <p14:tracePt t="1111" x="4978400" y="2811463"/>
          <p14:tracePt t="1112" x="5000625" y="2811463"/>
          <p14:tracePt t="1122" x="5022850" y="2811463"/>
          <p14:tracePt t="1246" x="5000625" y="2811463"/>
          <p14:tracePt t="1255" x="4989513" y="2811463"/>
          <p14:tracePt t="1262" x="4965700" y="2811463"/>
          <p14:tracePt t="1276" x="4954588" y="2800350"/>
          <p14:tracePt t="1279" x="4954588" y="2782888"/>
          <p14:tracePt t="1295" x="4943475" y="2771775"/>
          <p14:tracePt t="1296" x="4943475" y="2760663"/>
          <p14:tracePt t="1304" x="4943475" y="2749550"/>
          <p14:tracePt t="1309" x="4943475" y="2736850"/>
          <p14:tracePt t="1317" x="4943475" y="2725738"/>
          <p14:tracePt t="1328" x="4943475" y="2714625"/>
          <p14:tracePt t="1333" x="4943475" y="2703513"/>
          <p14:tracePt t="1341" x="4943475" y="2692400"/>
          <p14:tracePt t="1349" x="4954588" y="2679700"/>
          <p14:tracePt t="1360" x="4954588" y="2668588"/>
          <p14:tracePt t="1365" x="4965700" y="2668588"/>
          <p14:tracePt t="1373" x="4965700" y="2657475"/>
          <p14:tracePt t="1394" x="4965700" y="2646363"/>
          <p14:tracePt t="1397" x="4978400" y="2646363"/>
          <p14:tracePt t="1428" x="4989513" y="2646363"/>
          <p14:tracePt t="1438" x="4989513" y="2679700"/>
          <p14:tracePt t="1444" x="5000625" y="2703513"/>
          <p14:tracePt t="1461" x="5000625" y="2725738"/>
          <p14:tracePt t="1478" x="5000625" y="2749550"/>
          <p14:tracePt t="1479" x="5000625" y="2782888"/>
          <p14:tracePt t="1507" x="4989513" y="2782888"/>
          <p14:tracePt t="1526" x="4978400" y="2782888"/>
          <p14:tracePt t="1634" x="4978400" y="2800350"/>
          <p14:tracePt t="1641" x="4989513" y="2835275"/>
          <p14:tracePt t="1650" x="4989513" y="2868613"/>
          <p14:tracePt t="1665" x="5000625" y="2903538"/>
          <p14:tracePt t="1672" x="5000625" y="2949575"/>
          <p14:tracePt t="1673" x="5000625" y="3000375"/>
          <p14:tracePt t="1681" x="5000625" y="3035300"/>
          <p14:tracePt t="1695" x="4989513" y="3046413"/>
          <p14:tracePt t="1709" x="4954588" y="3103563"/>
          <p14:tracePt t="1713" x="4932363" y="3114675"/>
          <p14:tracePt t="1727" x="4921250" y="3125788"/>
          <p14:tracePt t="1731" x="4908550" y="3125788"/>
          <p14:tracePt t="1739" x="4886325" y="3136900"/>
          <p14:tracePt t="1760" x="4875213" y="3136900"/>
          <p14:tracePt t="1776" x="4875213" y="3125788"/>
          <p14:tracePt t="1793" x="4875213" y="3114675"/>
          <p14:tracePt t="1800" x="4875213" y="3103563"/>
          <p14:tracePt t="1808" x="4875213" y="3079750"/>
          <p14:tracePt t="1829" x="4864100" y="3068638"/>
          <p14:tracePt t="1830" x="4864100" y="3057525"/>
          <p14:tracePt t="1834" x="4851400" y="3057525"/>
          <p14:tracePt t="1840" x="4835525" y="3057525"/>
          <p14:tracePt t="1847" x="4822825" y="3057525"/>
          <p14:tracePt t="1861" x="4811713" y="3057525"/>
          <p14:tracePt t="1865" x="4800600" y="3057525"/>
          <p14:tracePt t="1873" x="4778375" y="3057525"/>
          <p14:tracePt t="1879" x="4754563" y="3068638"/>
          <p14:tracePt t="1894" x="4743450" y="3079750"/>
          <p14:tracePt t="1897" x="4721225" y="3092450"/>
          <p14:tracePt t="1905" x="4708525" y="3092450"/>
          <p14:tracePt t="1911" x="4697413" y="3092450"/>
          <p14:tracePt t="1927" x="4686300" y="3092450"/>
          <p14:tracePt t="1938" x="4686300" y="3079750"/>
          <p14:tracePt t="1943" x="4686300" y="3057525"/>
          <p14:tracePt t="1950" x="4686300" y="3022600"/>
          <p14:tracePt t="1960" x="4708525" y="3000375"/>
          <p14:tracePt t="1966" x="4778375" y="2925763"/>
          <p14:tracePt t="1974" x="4851400" y="2892425"/>
          <p14:tracePt t="1982" x="4897438" y="2879725"/>
          <p14:tracePt t="1995" x="5040313" y="2822575"/>
          <p14:tracePt t="2006" x="5143500" y="2782888"/>
          <p14:tracePt t="2007" x="5275263" y="2749550"/>
          <p14:tracePt t="2014" x="5418138" y="2736850"/>
          <p14:tracePt t="2027" x="5486400" y="2725738"/>
          <p14:tracePt t="2031" x="5708650" y="2725738"/>
          <p14:tracePt t="2039" x="5840413" y="2725738"/>
          <p14:tracePt t="2045" x="5897563" y="2725738"/>
          <p14:tracePt t="2060" x="5994400" y="2725738"/>
          <p14:tracePt t="2061" x="6040438" y="2725738"/>
          <p14:tracePt t="2072" x="6097588" y="2749550"/>
          <p14:tracePt t="2077" x="6149975" y="2749550"/>
          <p14:tracePt t="2092" x="6183313" y="2760663"/>
          <p14:tracePt t="2099" x="6194425" y="2771775"/>
          <p14:tracePt t="2110" x="6207125" y="2782888"/>
          <p14:tracePt t="2117" x="6207125" y="2800350"/>
          <p14:tracePt t="2125" x="6194425" y="2811463"/>
          <p14:tracePt t="2133" x="6161088" y="2835275"/>
          <p14:tracePt t="2145" x="6121400" y="2846388"/>
          <p14:tracePt t="2149" x="6086475" y="2868613"/>
          <p14:tracePt t="2156" x="6040438" y="2892425"/>
          <p14:tracePt t="2164" x="5994400" y="2892425"/>
          <p14:tracePt t="2177" x="5961063" y="2903538"/>
          <p14:tracePt t="2181" x="5908675" y="2903538"/>
          <p14:tracePt t="2189" x="5875338" y="2903538"/>
          <p14:tracePt t="2338" x="5851525" y="2925763"/>
          <p14:tracePt t="2346" x="5829300" y="2960688"/>
          <p14:tracePt t="2362" x="5794375" y="3000375"/>
          <p14:tracePt t="2364" x="5743575" y="3057525"/>
          <p14:tracePt t="2372" x="5686425" y="3125788"/>
          <p14:tracePt t="2378" x="5640388" y="3165475"/>
          <p14:tracePt t="2394" x="5543550" y="3235325"/>
          <p14:tracePt t="2405" x="5497513" y="3268663"/>
          <p14:tracePt t="2410" x="5464175" y="3303588"/>
          <p14:tracePt t="2418" x="5429250" y="3314700"/>
          <p14:tracePt t="2443" x="5389563" y="3343275"/>
          <p14:tracePt t="2465" x="5389563" y="3325813"/>
          <p14:tracePt t="2477" x="5418138" y="3303588"/>
          <p14:tracePt t="2481" x="5440363" y="3268663"/>
          <p14:tracePt t="2489" x="5464175" y="3246438"/>
          <p14:tracePt t="2497" x="5486400" y="3235325"/>
          <p14:tracePt t="2510" x="5508625" y="3211513"/>
          <p14:tracePt t="2514" x="5543550" y="3189288"/>
          <p14:tracePt t="2522" x="5554663" y="3178175"/>
          <p14:tracePt t="2528" x="5583238" y="3165475"/>
          <p14:tracePt t="2544" x="5607050" y="3165475"/>
          <p14:tracePt t="2545" x="5618163" y="3165475"/>
          <p14:tracePt t="2555" x="5629275" y="3165475"/>
          <p14:tracePt t="2560" x="5640388" y="3165475"/>
          <p14:tracePt t="2584" x="5640388" y="3178175"/>
          <p14:tracePt t="2592" x="5640388" y="3200400"/>
          <p14:tracePt t="2600" x="5640388" y="3211513"/>
          <p14:tracePt t="2610" x="5640388" y="3222625"/>
          <p14:tracePt t="2616" x="5640388" y="3235325"/>
          <p14:tracePt t="2623" x="5629275" y="3235325"/>
          <p14:tracePt t="2633" x="5629275" y="3246438"/>
          <p14:tracePt t="2647" x="5629275" y="3257550"/>
          <p14:tracePt t="2679" x="5640388" y="3257550"/>
          <p14:tracePt t="2694" x="5651500" y="3257550"/>
          <p14:tracePt t="2695" x="5675313" y="3257550"/>
          <p14:tracePt t="2705" x="5697538" y="3257550"/>
          <p14:tracePt t="2710" x="5721350" y="3257550"/>
          <p14:tracePt t="2718" x="5743575" y="3257550"/>
          <p14:tracePt t="2728" x="5772150" y="3257550"/>
          <p14:tracePt t="2734" x="5783263" y="3257550"/>
          <p14:tracePt t="2742" x="5807075" y="3257550"/>
          <p14:tracePt t="2750" x="5818188" y="3268663"/>
          <p14:tracePt t="2766" x="5829300" y="3268663"/>
          <p14:tracePt t="3075" x="5818188" y="3268663"/>
          <p14:tracePt t="3091" x="5807075" y="3268663"/>
          <p14:tracePt t="3098" x="5794375" y="3268663"/>
          <p14:tracePt t="3111" x="5783263" y="3268663"/>
          <p14:tracePt t="3130" x="5772150" y="3268663"/>
          <p14:tracePt t="3154" x="5772150" y="3279775"/>
          <p14:tracePt t="3288" x="5772150" y="3292475"/>
          <p14:tracePt t="3310" x="5772150" y="3303588"/>
          <p14:tracePt t="3313" x="5772150" y="3314700"/>
          <p14:tracePt t="3328" x="5772150" y="3325813"/>
          <p14:tracePt t="3344" x="5772150" y="3343275"/>
          <p14:tracePt t="3376" x="5772150" y="3354388"/>
          <p14:tracePt t="3447" x="5772150" y="3365500"/>
          <p14:tracePt t="4991" x="5754688" y="3365500"/>
          <p14:tracePt t="4999" x="5732463" y="3365500"/>
          <p14:tracePt t="5007" x="5664200" y="3365500"/>
          <p14:tracePt t="5014" x="5594350" y="3365500"/>
          <p14:tracePt t="5028" x="5486400" y="3365500"/>
          <p14:tracePt t="5031" x="5378450" y="3365500"/>
          <p14:tracePt t="5047" x="5051425" y="3365500"/>
          <p14:tracePt t="5056" x="4864100" y="3365500"/>
          <p14:tracePt t="5062" x="4657725" y="3365500"/>
          <p14:tracePt t="5079" x="4200525" y="3400425"/>
          <p14:tracePt t="5089" x="3965575" y="3446463"/>
          <p14:tracePt t="5094" x="3754438" y="3479800"/>
          <p14:tracePt t="5102" x="3525838" y="3514725"/>
          <p14:tracePt t="5113" x="3336925" y="3554413"/>
          <p14:tracePt t="5118" x="3257550" y="3578225"/>
          <p14:tracePt t="5126" x="3114675" y="3600450"/>
          <p14:tracePt t="5133" x="3006725" y="3611563"/>
          <p14:tracePt t="5147" x="2971800" y="3611563"/>
          <p14:tracePt t="5151" x="2903538" y="3622675"/>
          <p14:tracePt t="5157" x="2846388" y="3622675"/>
          <p14:tracePt t="5165" x="2817813" y="3635375"/>
          <p14:tracePt t="5339" x="2771775" y="3611563"/>
          <p14:tracePt t="5348" x="2714625" y="3565525"/>
          <p14:tracePt t="5357" x="2657475" y="3514725"/>
          <p14:tracePt t="5363" x="2571750" y="3468688"/>
          <p14:tracePt t="5393" x="2125663" y="3211513"/>
          <p14:tracePt t="5397" x="1960563" y="3114675"/>
          <p14:tracePt t="5407" x="1874838" y="3068638"/>
          <p14:tracePt t="5412" x="1720850" y="3011488"/>
          <p14:tracePt t="5419" x="1617663" y="2960688"/>
          <p14:tracePt t="5430" x="1582738" y="2949575"/>
          <p14:tracePt t="5435" x="1520825" y="2936875"/>
          <p14:tracePt t="5442" x="1474788" y="2914650"/>
          <p14:tracePt t="5450" x="1439863" y="2914650"/>
          <p14:tracePt t="5462" x="1428750" y="2914650"/>
          <p14:tracePt t="5466" x="1417638" y="2914650"/>
          <p14:tracePt t="5474" x="1417638" y="2903538"/>
          <p14:tracePt t="5502" x="1417638" y="2892425"/>
          <p14:tracePt t="5532" x="1417638" y="2879725"/>
          <p14:tracePt t="5536" x="1417638" y="2868613"/>
          <p14:tracePt t="5553" x="1417638" y="2857500"/>
          <p14:tracePt t="5642" x="1428750" y="2857500"/>
          <p14:tracePt t="5677" x="1439863" y="2857500"/>
          <p14:tracePt t="5681" x="1439863" y="2868613"/>
          <p14:tracePt t="5690" x="1439863" y="2879725"/>
          <p14:tracePt t="5695" x="1450975" y="2892425"/>
          <p14:tracePt t="5711" x="1450975" y="2903538"/>
          <p14:tracePt t="5712" x="1450975" y="2914650"/>
          <p14:tracePt t="5721" x="1463675" y="2925763"/>
          <p14:tracePt t="5727" x="1463675" y="2936875"/>
          <p14:tracePt t="5735" x="1463675" y="2949575"/>
          <p14:tracePt t="5745" x="1474788" y="2960688"/>
          <p14:tracePt t="5751" x="1474788" y="2971800"/>
          <p14:tracePt t="5759" x="1474788" y="2989263"/>
          <p14:tracePt t="5767" x="1485900" y="3000375"/>
          <p14:tracePt t="5779" x="1485900" y="3011488"/>
          <p14:tracePt t="5783" x="1485900" y="3022600"/>
          <p14:tracePt t="5790" x="1497013" y="3022600"/>
          <p14:tracePt t="5798" x="1497013" y="3035300"/>
          <p14:tracePt t="5859" x="1508125" y="3035300"/>
          <p14:tracePt t="5873" x="1520825" y="3046413"/>
          <p14:tracePt t="5878" x="1531938" y="3046413"/>
          <p14:tracePt t="5886" x="1543050" y="3046413"/>
          <p14:tracePt t="5897" x="1571625" y="3057525"/>
          <p14:tracePt t="5903" x="1582738" y="3068638"/>
          <p14:tracePt t="5910" x="1606550" y="3092450"/>
          <p14:tracePt t="5917" x="1628775" y="3103563"/>
          <p14:tracePt t="5930" x="1639888" y="3114675"/>
          <p14:tracePt t="5935" x="1663700" y="3125788"/>
          <p14:tracePt t="5941" x="1674813" y="3136900"/>
          <p14:tracePt t="5949" x="1685925" y="3149600"/>
          <p14:tracePt t="5963" x="1697038" y="3165475"/>
          <p14:tracePt t="5967" x="1708150" y="3165475"/>
          <p14:tracePt t="5974" x="1720850" y="3165475"/>
          <p14:tracePt t="5981" x="1720850" y="3178175"/>
          <p14:tracePt t="5997" x="1749425" y="3189288"/>
          <p14:tracePt t="6013" x="1749425" y="3200400"/>
          <p14:tracePt t="6031" x="1760538" y="3200400"/>
          <p14:tracePt t="6032" x="1760538" y="3211513"/>
          <p14:tracePt t="6040" x="1771650" y="3211513"/>
          <p14:tracePt t="6051" x="1771650" y="3222625"/>
          <p14:tracePt t="6066" x="1782763" y="3222625"/>
          <p14:tracePt t="6073" x="1782763" y="3235325"/>
          <p14:tracePt t="6084" x="1793875" y="3235325"/>
          <p14:tracePt t="6099" x="1793875" y="3246438"/>
          <p14:tracePt t="6101" x="1806575" y="3246438"/>
          <p14:tracePt t="6119" x="1828800" y="3279775"/>
          <p14:tracePt t="6128" x="1839913" y="3292475"/>
          <p14:tracePt t="6134" x="1851025" y="3303588"/>
          <p14:tracePt t="6150" x="1885950" y="3343275"/>
          <p14:tracePt t="6161" x="1897063" y="3354388"/>
          <p14:tracePt t="6168" x="1908175" y="3365500"/>
          <p14:tracePt t="6179" x="1925638" y="3365500"/>
          <p14:tracePt t="6181" x="1925638" y="3378200"/>
          <p14:tracePt t="6205" x="1936750" y="3378200"/>
          <p14:tracePt t="6207" x="1936750" y="3389313"/>
          <p14:tracePt t="6215" x="1949450" y="3389313"/>
          <p14:tracePt t="6228" x="1960563" y="3389313"/>
          <p14:tracePt t="6425" x="1960563" y="3378200"/>
          <p14:tracePt t="6433" x="1971675" y="3378200"/>
          <p14:tracePt t="6442" x="1982788" y="3365500"/>
          <p14:tracePt t="6448" x="1982788" y="3354388"/>
          <p14:tracePt t="6464" x="1993900" y="3325813"/>
          <p14:tracePt t="6465" x="2017713" y="3314700"/>
          <p14:tracePt t="6474" x="2039938" y="3279775"/>
          <p14:tracePt t="6480" x="2051050" y="3257550"/>
          <p14:tracePt t="6496" x="2097088" y="3211513"/>
          <p14:tracePt t="6505" x="2125663" y="3178175"/>
          <p14:tracePt t="6511" x="2149475" y="3136900"/>
          <p14:tracePt t="6519" x="2182813" y="3114675"/>
          <p14:tracePt t="6534" x="2206625" y="3092450"/>
          <p14:tracePt t="6536" x="2239963" y="3057525"/>
          <p14:tracePt t="6543" x="2274888" y="3046413"/>
          <p14:tracePt t="6551" x="2314575" y="3022600"/>
          <p14:tracePt t="6562" x="2360613" y="3011488"/>
          <p14:tracePt t="6568" x="2406650" y="3000375"/>
          <p14:tracePt t="6575" x="2451100" y="2989263"/>
          <p14:tracePt t="6582" x="2503488" y="2989263"/>
          <p14:tracePt t="6596" x="2560638" y="2971800"/>
          <p14:tracePt t="6600" x="2606675" y="2971800"/>
          <p14:tracePt t="6608" x="2668588" y="2971800"/>
          <p14:tracePt t="6614" x="2725738" y="2971800"/>
          <p14:tracePt t="6628" x="2794000" y="2971800"/>
          <p14:tracePt t="6631" x="2868613" y="2971800"/>
          <p14:tracePt t="6647" x="2994025" y="2989263"/>
          <p14:tracePt t="6657" x="3046413" y="3011488"/>
          <p14:tracePt t="6661" x="3103563" y="3046413"/>
          <p14:tracePt t="6678" x="3160713" y="3092450"/>
          <p14:tracePt t="6679" x="3211513" y="3125788"/>
          <p14:tracePt t="6685" x="3257550" y="3189288"/>
          <p14:tracePt t="6693" x="3268663" y="3211513"/>
          <p14:tracePt t="6701" x="3303588" y="3246438"/>
          <p14:tracePt t="6711" x="3336925" y="3268663"/>
          <p14:tracePt t="6717" x="3349625" y="3292475"/>
          <p14:tracePt t="6725" x="3360738" y="3314700"/>
          <p14:tracePt t="6733" x="3371850" y="3314700"/>
          <p14:tracePt t="6745" x="3371850" y="3325813"/>
          <p14:tracePt t="6749" x="3389313" y="3343275"/>
          <p14:tracePt t="6757" x="3400425" y="3365500"/>
          <p14:tracePt t="6764" x="3400425" y="3378200"/>
          <p14:tracePt t="6778" x="3411538" y="3389313"/>
          <p14:tracePt t="6781" x="3422650" y="3411538"/>
          <p14:tracePt t="6791" x="3435350" y="3422650"/>
          <p14:tracePt t="6796" x="3446463" y="3446463"/>
          <p14:tracePt t="6813" x="3457575" y="3457575"/>
          <p14:tracePt t="6814" x="3457575" y="3479800"/>
          <p14:tracePt t="6821" x="3468688" y="3492500"/>
          <p14:tracePt t="6836" x="3468688" y="3503613"/>
          <p14:tracePt t="6846" x="3479800" y="3503613"/>
          <p14:tracePt t="6867" x="3492500" y="3514725"/>
          <p14:tracePt t="6899" x="3503613" y="3532188"/>
          <p14:tracePt t="6912" x="3514725" y="3543300"/>
          <p14:tracePt t="6915" x="3514725" y="3554413"/>
          <p14:tracePt t="6923" x="3525838" y="3565525"/>
          <p14:tracePt t="6931" x="3525838" y="3578225"/>
          <p14:tracePt t="6945" x="3536950" y="3578225"/>
          <p14:tracePt t="6955" x="3536950" y="3589338"/>
          <p14:tracePt t="6978" x="3536950" y="3578225"/>
          <p14:tracePt t="6979" x="3525838" y="3565525"/>
          <p14:tracePt t="7168" x="3514725" y="3554413"/>
          <p14:tracePt t="7181" x="3503613" y="3532188"/>
          <p14:tracePt t="7185" x="3492500" y="3503613"/>
          <p14:tracePt t="7192" x="3492500" y="3468688"/>
          <p14:tracePt t="7200" x="3479800" y="3435350"/>
          <p14:tracePt t="7212" x="3479800" y="3378200"/>
          <p14:tracePt t="7216" x="3468688" y="3354388"/>
          <p14:tracePt t="7225" x="3468688" y="3303588"/>
          <p14:tracePt t="7245" x="3457575" y="3246438"/>
          <p14:tracePt t="7249" x="3446463" y="3235325"/>
          <p14:tracePt t="7256" x="3446463" y="3222625"/>
          <p14:tracePt t="7263" x="3435350" y="3211513"/>
          <p14:tracePt t="7279" x="3422650" y="3200400"/>
          <p14:tracePt t="7289" x="3411538" y="3200400"/>
          <p14:tracePt t="7295" x="3389313" y="3200400"/>
          <p14:tracePt t="7310" x="3360738" y="3189288"/>
          <p14:tracePt t="7313" x="3325813" y="3189288"/>
          <p14:tracePt t="7318" x="3292475" y="3189288"/>
          <p14:tracePt t="7326" x="3257550" y="3178175"/>
          <p14:tracePt t="7334" x="3211513" y="3178175"/>
          <p14:tracePt t="7345" x="3182938" y="3178175"/>
          <p14:tracePt t="7350" x="3125788" y="3178175"/>
          <p14:tracePt t="7358" x="3103563" y="3178175"/>
          <p14:tracePt t="7366" x="3068638" y="3178175"/>
          <p14:tracePt t="7378" x="3006725" y="3178175"/>
          <p14:tracePt t="7382" x="2994025" y="3178175"/>
          <p14:tracePt t="7392" x="2936875" y="3178175"/>
          <p14:tracePt t="7398" x="2903538" y="3189288"/>
          <p14:tracePt t="7412" x="2868613" y="3189288"/>
          <p14:tracePt t="7415" x="2817813" y="3189288"/>
          <p14:tracePt t="7424" x="2782888" y="3189288"/>
          <p14:tracePt t="7430" x="2760663" y="3189288"/>
          <p14:tracePt t="7447" x="2725738" y="3189288"/>
          <p14:tracePt t="7448" x="2692400" y="3189288"/>
          <p14:tracePt t="7455" x="2668588" y="3189288"/>
          <p14:tracePt t="7461" x="2640013" y="3189288"/>
          <p14:tracePt t="7469" x="2606675" y="3200400"/>
          <p14:tracePt t="7481" x="2593975" y="3200400"/>
          <p14:tracePt t="7485" x="2582863" y="3200400"/>
          <p14:tracePt t="7493" x="2571750" y="3200400"/>
          <p14:tracePt t="7501" x="2560638" y="3200400"/>
          <p14:tracePt t="7517" x="2549525" y="3200400"/>
          <p14:tracePt t="7525" x="2536825" y="3200400"/>
          <p14:tracePt t="7545" x="2525713" y="3200400"/>
          <p14:tracePt t="7557" x="2514600" y="3200400"/>
          <p14:tracePt t="7588" x="2503488" y="3200400"/>
          <p14:tracePt t="7611" x="2492375" y="3211513"/>
          <p14:tracePt t="7627" x="2479675" y="3222625"/>
          <p14:tracePt t="7649" x="2463800" y="3222625"/>
          <p14:tracePt t="7662" x="2451100" y="3235325"/>
          <p14:tracePt t="7667" x="2439988" y="3246438"/>
          <p14:tracePt t="7677" x="2428875" y="3257550"/>
          <p14:tracePt t="7692" x="2417763" y="3268663"/>
          <p14:tracePt t="7699" x="2406650" y="3279775"/>
          <p14:tracePt t="7714" x="2406650" y="3292475"/>
          <p14:tracePt t="7717" x="2393950" y="3292475"/>
          <p14:tracePt t="7723" x="2393950" y="3303588"/>
          <p14:tracePt t="7745" x="2382838" y="3314700"/>
          <p14:tracePt t="7756" x="2382838" y="3325813"/>
          <p14:tracePt t="7778" x="2382838" y="3343275"/>
          <p14:tracePt t="7779" x="2382838" y="3354388"/>
          <p14:tracePt t="7786" x="2371725" y="3365500"/>
          <p14:tracePt t="7802" x="2371725" y="3378200"/>
          <p14:tracePt t="7815" x="2371725" y="3389313"/>
          <p14:tracePt t="7818" x="2360613" y="3400425"/>
          <p14:tracePt t="7833" x="2360613" y="3411538"/>
          <p14:tracePt t="7849" x="2349500" y="3411538"/>
          <p14:tracePt t="7858" x="2349500" y="3422650"/>
          <p14:tracePt t="11056" x="2336800" y="3411538"/>
          <p14:tracePt t="11063" x="2325688" y="3378200"/>
          <p14:tracePt t="11073" x="2314575" y="3325813"/>
          <p14:tracePt t="11078" x="2314575" y="3303588"/>
          <p14:tracePt t="11096" x="2314575" y="3279775"/>
          <p14:tracePt t="11097" x="2314575" y="3257550"/>
          <p14:tracePt t="11102" x="2314575" y="3246438"/>
          <p14:tracePt t="11127" x="2314575" y="3235325"/>
          <p14:tracePt t="11134" x="2314575" y="3222625"/>
          <p14:tracePt t="11181" x="2325688" y="3222625"/>
          <p14:tracePt t="11237" x="2336800" y="3222625"/>
          <p14:tracePt t="11268" x="2349500" y="3222625"/>
          <p14:tracePt t="11292" x="2360613" y="3222625"/>
          <p14:tracePt t="11323" x="2360613" y="3211513"/>
          <p14:tracePt t="11331" x="2360613" y="3200400"/>
          <p14:tracePt t="11340" x="2360613" y="3165475"/>
          <p14:tracePt t="11347" x="2360613" y="3149600"/>
          <p14:tracePt t="11361" x="2360613" y="3125788"/>
          <p14:tracePt t="11609" x="2360613" y="3149600"/>
          <p14:tracePt t="11617" x="2360613" y="3178175"/>
          <p14:tracePt t="11625" x="2360613" y="3211513"/>
          <p14:tracePt t="11632" x="2360613" y="3246438"/>
          <p14:tracePt t="11655" x="2371725" y="3325813"/>
          <p14:tracePt t="11660" x="2382838" y="3389313"/>
          <p14:tracePt t="11665" x="2382838" y="3422650"/>
          <p14:tracePt t="11673" x="2393950" y="3457575"/>
          <p14:tracePt t="11680" x="2406650" y="3503613"/>
          <p14:tracePt t="11696" x="2406650" y="3532188"/>
          <p14:tracePt t="11697" x="2417763" y="3565525"/>
          <p14:tracePt t="11705" x="2428875" y="3578225"/>
          <p14:tracePt t="11712" x="2428875" y="3589338"/>
          <p14:tracePt t="11735" x="2439988" y="3589338"/>
          <p14:tracePt t="11736" x="2451100" y="3600450"/>
          <p14:tracePt t="11745" x="2463800" y="3600450"/>
          <p14:tracePt t="11751" x="2479675" y="3600450"/>
          <p14:tracePt t="11762" x="2492375" y="3600450"/>
          <p14:tracePt t="11767" x="2503488" y="3589338"/>
          <p14:tracePt t="11778" x="2514600" y="3578225"/>
          <p14:tracePt t="11783" x="2536825" y="3554413"/>
          <p14:tracePt t="11795" x="2560638" y="3543300"/>
          <p14:tracePt t="11799" x="2571750" y="3532188"/>
          <p14:tracePt t="11812" x="2593975" y="3503613"/>
          <p14:tracePt t="11817" x="2606675" y="3479800"/>
          <p14:tracePt t="11828" x="2617788" y="3468688"/>
          <p14:tracePt t="11832" x="2640013" y="3457575"/>
          <p14:tracePt t="11846" x="2657475" y="3446463"/>
          <p14:tracePt t="11847" x="2668588" y="3435350"/>
          <p14:tracePt t="11856" x="2679700" y="3435350"/>
          <p14:tracePt t="11862" x="2679700" y="3422650"/>
          <p14:tracePt t="11876" x="2692400" y="3422650"/>
          <p14:tracePt t="11880" x="2703513" y="3411538"/>
          <p14:tracePt t="11895" x="2714625" y="3400425"/>
          <p14:tracePt t="11902" x="2725738" y="3389313"/>
          <p14:tracePt t="11912" x="2736850" y="3365500"/>
          <p14:tracePt t="11917" x="2749550" y="3354388"/>
          <p14:tracePt t="11925" x="2771775" y="3325813"/>
          <p14:tracePt t="11933" x="2794000" y="3314700"/>
          <p14:tracePt t="11945" x="2817813" y="3292475"/>
          <p14:tracePt t="11949" x="2857500" y="3268663"/>
          <p14:tracePt t="11957" x="2879725" y="3246438"/>
          <p14:tracePt t="11965" x="2914650" y="3222625"/>
          <p14:tracePt t="11978" x="2949575" y="3200400"/>
          <p14:tracePt t="11981" x="2982913" y="3178175"/>
          <p14:tracePt t="12002" x="3006725" y="3136900"/>
          <p14:tracePt t="12004" x="3035300" y="3125788"/>
          <p14:tracePt t="12005" x="3057525" y="3103563"/>
          <p14:tracePt t="12013" x="3079750" y="3079750"/>
          <p14:tracePt t="12030" x="3103563" y="3068638"/>
          <p14:tracePt t="12031" x="3114675" y="3046413"/>
          <p14:tracePt t="12038" x="3125788" y="3035300"/>
          <p14:tracePt t="12046" x="3149600" y="3035300"/>
          <p14:tracePt t="12052" x="3160713" y="3035300"/>
          <p14:tracePt t="12062" x="3182938" y="3035300"/>
          <p14:tracePt t="12068" x="3194050" y="3035300"/>
          <p14:tracePt t="12076" x="3211513" y="3035300"/>
          <p14:tracePt t="12084" x="3235325" y="3035300"/>
          <p14:tracePt t="12096" x="3246438" y="3035300"/>
          <p14:tracePt t="12100" x="3257550" y="3046413"/>
          <p14:tracePt t="12107" x="3268663" y="3057525"/>
          <p14:tracePt t="12115" x="3292475" y="3068638"/>
          <p14:tracePt t="12133" x="3314700" y="3092450"/>
          <p14:tracePt t="12142" x="3314700" y="3103563"/>
          <p14:tracePt t="12147" x="3325813" y="3114675"/>
          <p14:tracePt t="12161" x="3336925" y="3114675"/>
          <p14:tracePt t="12164" x="3336925" y="3125788"/>
          <p14:tracePt t="12172" x="3349625" y="3136900"/>
          <p14:tracePt t="12179" x="3360738" y="3149600"/>
          <p14:tracePt t="12193" x="3360738" y="3178175"/>
          <p14:tracePt t="12197" x="3371850" y="3189288"/>
          <p14:tracePt t="12203" x="3389313" y="3200400"/>
          <p14:tracePt t="12212" x="3389313" y="3222625"/>
          <p14:tracePt t="12218" x="3389313" y="3246438"/>
          <p14:tracePt t="12229" x="3400425" y="3257550"/>
          <p14:tracePt t="12234" x="3400425" y="3268663"/>
          <p14:tracePt t="12250" x="3411538" y="3268663"/>
          <p14:tracePt t="12264" x="3411538" y="3279775"/>
          <p14:tracePt t="12296" x="3411538" y="3292475"/>
          <p14:tracePt t="12314" x="3411538" y="3303588"/>
          <p14:tracePt t="12328" x="3411538" y="3314700"/>
          <p14:tracePt t="12329" x="3411538" y="3325813"/>
          <p14:tracePt t="12346" x="3411538" y="3343275"/>
          <p14:tracePt t="12359" x="3411538" y="3354388"/>
          <p14:tracePt t="12384" x="3411538" y="3365500"/>
          <p14:tracePt t="12463" x="3411538" y="3378200"/>
          <p14:tracePt t="12479" x="3411538" y="3389313"/>
          <p14:tracePt t="12512" x="3400425" y="3389313"/>
          <p14:tracePt t="12530" x="3389313" y="3389313"/>
          <p14:tracePt t="12543" x="3371850" y="3378200"/>
          <p14:tracePt t="13374" x="3360738" y="3378200"/>
          <p14:tracePt t="13574" x="3349625" y="3378200"/>
          <p14:tracePt t="13599" x="3336925" y="3378200"/>
          <p14:tracePt t="13600" x="3325813" y="3378200"/>
          <p14:tracePt t="13627" x="3314700" y="3378200"/>
          <p14:tracePt t="13630" x="3292475" y="3378200"/>
          <p14:tracePt t="13631" x="3279775" y="3378200"/>
          <p14:tracePt t="13660" x="3268663" y="3378200"/>
          <p14:tracePt t="13661" x="3246438" y="3378200"/>
          <p14:tracePt t="13708" x="3235325" y="3365500"/>
          <p14:tracePt t="13755" x="3235325" y="3354388"/>
          <p14:tracePt t="13756" x="3246438" y="3354388"/>
          <p14:tracePt t="13779" x="3257550" y="3343275"/>
          <p14:tracePt t="13780" x="3292475" y="3325813"/>
          <p14:tracePt t="13806" x="3303588" y="3314700"/>
          <p14:tracePt t="13807" x="3336925" y="3314700"/>
          <p14:tracePt t="13830" x="3371850" y="3303588"/>
          <p14:tracePt t="13831" x="3389313" y="3303588"/>
          <p14:tracePt t="13849" x="3400425" y="3303588"/>
          <p14:tracePt t="13868" x="3400425" y="3314700"/>
          <p14:tracePt t="13869" x="3400425" y="3325813"/>
          <p14:tracePt t="13893" x="3400425" y="3354388"/>
          <p14:tracePt t="13896" x="3400425" y="3365500"/>
          <p14:tracePt t="13898" x="3389313" y="3378200"/>
          <p14:tracePt t="13912" x="3371850" y="3389313"/>
          <p14:tracePt t="13938" x="3349625" y="3389313"/>
          <p14:tracePt t="13939" x="3314700" y="3389313"/>
          <p14:tracePt t="13961" x="3314700" y="3378200"/>
          <p14:tracePt t="13963" x="3303588" y="3343275"/>
          <p14:tracePt t="13987" x="3303588" y="3325813"/>
          <p14:tracePt t="13989" x="3303588" y="3303588"/>
          <p14:tracePt t="14013" x="3314700" y="3292475"/>
          <p14:tracePt t="14014" x="3336925" y="3292475"/>
          <p14:tracePt t="14027" x="3349625" y="3292475"/>
          <p14:tracePt t="14028" x="3360738" y="3292475"/>
          <p14:tracePt t="14053" x="3389313" y="3292475"/>
          <p14:tracePt t="14060" x="3400425" y="3292475"/>
          <p14:tracePt t="14061" x="3411538" y="3303588"/>
          <p14:tracePt t="14084" x="3411538" y="3314700"/>
          <p14:tracePt t="14108" x="3411538" y="3325813"/>
          <p14:tracePt t="14142" x="3400425" y="3325813"/>
          <p14:tracePt t="14143" x="3389313" y="3325813"/>
          <p14:tracePt t="14254" x="3389313" y="3354388"/>
          <p14:tracePt t="14277" x="3389313" y="3378200"/>
          <p14:tracePt t="14278" x="3389313" y="3422650"/>
          <p14:tracePt t="14303" x="3389313" y="3446463"/>
          <p14:tracePt t="14304" x="3389313" y="3468688"/>
          <p14:tracePt t="14327" x="3389313" y="3479800"/>
          <p14:tracePt t="14328" x="3389313" y="3503613"/>
          <p14:tracePt t="14354" x="3389313" y="3514725"/>
          <p14:tracePt t="14377" x="3389313" y="3532188"/>
          <p14:tracePt t="14414" x="3371850" y="3532188"/>
          <p14:tracePt t="14442" x="3360738" y="3514725"/>
          <p14:tracePt t="14444" x="3268663" y="3503613"/>
          <p14:tracePt t="14467" x="3235325" y="3503613"/>
          <p14:tracePt t="14468" x="3182938" y="3503613"/>
          <p14:tracePt t="14491" x="3149600" y="3503613"/>
          <p14:tracePt t="14492" x="3114675" y="3503613"/>
          <p14:tracePt t="14515" x="3103563" y="3503613"/>
          <p14:tracePt t="14516" x="3092450" y="3503613"/>
          <p14:tracePt t="14539" x="3079750" y="3503613"/>
          <p14:tracePt t="14540" x="3079750" y="3514725"/>
          <p14:tracePt t="14633" x="3068638" y="3514725"/>
          <p14:tracePt t="14659" x="3057525" y="3514725"/>
          <p14:tracePt t="14692" x="3035300" y="3532188"/>
          <p14:tracePt t="16280" x="3046413" y="3532188"/>
          <p14:tracePt t="16289" x="3057525" y="3532188"/>
          <p14:tracePt t="16312" x="3068638" y="3532188"/>
          <p14:tracePt t="16314" x="3068638" y="3514725"/>
          <p14:tracePt t="16328" x="3079750" y="3514725"/>
          <p14:tracePt t="16335" x="3092450" y="3514725"/>
          <p14:tracePt t="16351" x="3103563" y="3503613"/>
          <p14:tracePt t="16430" x="3114675" y="3503613"/>
          <p14:tracePt t="16459" x="3114675" y="3492500"/>
          <p14:tracePt t="16460" x="3125788" y="3492500"/>
          <p14:tracePt t="16483" x="3136900" y="3479800"/>
          <p14:tracePt t="16684" x="3136900" y="3457575"/>
          <p14:tracePt t="16692" x="3136900" y="3435350"/>
          <p14:tracePt t="16700" x="3149600" y="3411538"/>
          <p14:tracePt t="16711" x="3160713" y="3389313"/>
          <p14:tracePt t="16718" x="3171825" y="3354388"/>
          <p14:tracePt t="16723" x="3194050" y="3303588"/>
          <p14:tracePt t="16733" x="3235325" y="3257550"/>
          <p14:tracePt t="16744" x="3257550" y="3200400"/>
          <p14:tracePt t="16751" x="3292475" y="3136900"/>
          <p14:tracePt t="16758" x="3325813" y="3092450"/>
          <p14:tracePt t="16768" x="3360738" y="3046413"/>
          <p14:tracePt t="16778" x="3411538" y="2989263"/>
          <p14:tracePt t="16779" x="3446463" y="2949575"/>
          <p14:tracePt t="16788" x="3479800" y="2903538"/>
          <p14:tracePt t="16795" x="3525838" y="2868613"/>
          <p14:tracePt t="16812" x="3560763" y="2846388"/>
          <p14:tracePt t="16816" x="3611563" y="2835275"/>
          <p14:tracePt t="16830" x="3657600" y="2822575"/>
          <p14:tracePt t="16833" x="3703638" y="2811463"/>
          <p14:tracePt t="16842" x="3754438" y="2811463"/>
          <p14:tracePt t="16844" x="3789363" y="2811463"/>
          <p14:tracePt t="16850" x="3811588" y="2811463"/>
          <p14:tracePt t="16861" x="3857625" y="2811463"/>
          <p14:tracePt t="16869" x="3892550" y="2811463"/>
          <p14:tracePt t="16874" x="3914775" y="2822575"/>
          <p14:tracePt t="16883" x="3943350" y="2822575"/>
          <p14:tracePt t="16896" x="3965575" y="2835275"/>
          <p14:tracePt t="16899" x="3989388" y="2846388"/>
          <p14:tracePt t="16906" x="4000500" y="2846388"/>
          <p14:tracePt t="16913" x="4011613" y="2857500"/>
          <p14:tracePt t="16928" x="4022725" y="2857500"/>
          <p14:tracePt t="16929" x="4035425" y="2868613"/>
          <p14:tracePt t="16940" x="4046538" y="2868613"/>
          <p14:tracePt t="16945" x="4057650" y="2879725"/>
          <p14:tracePt t="16961" x="4068763" y="2892425"/>
          <p14:tracePt t="16963" x="4079875" y="2903538"/>
          <p14:tracePt t="16969" x="4092575" y="2914650"/>
          <p14:tracePt t="16977" x="4103688" y="2925763"/>
          <p14:tracePt t="16985" x="4121150" y="2936875"/>
          <p14:tracePt t="16996" x="4132263" y="2949575"/>
          <p14:tracePt t="17003" x="4143375" y="2960688"/>
          <p14:tracePt t="17010" x="4154488" y="2971800"/>
          <p14:tracePt t="17018" x="4165600" y="3000375"/>
          <p14:tracePt t="17030" x="4178300" y="3011488"/>
          <p14:tracePt t="17042" x="4200525" y="3022600"/>
          <p14:tracePt t="17043" x="4211638" y="3046413"/>
          <p14:tracePt t="17051" x="4222750" y="3057525"/>
          <p14:tracePt t="17066" x="4257675" y="3092450"/>
          <p14:tracePt t="17088" x="4279900" y="3125788"/>
          <p14:tracePt t="17090" x="4292600" y="3149600"/>
          <p14:tracePt t="17101" x="4321175" y="3165475"/>
          <p14:tracePt t="17116" x="4321175" y="3178175"/>
          <p14:tracePt t="17119" x="4332288" y="3189288"/>
          <p14:tracePt t="17122" x="4332288" y="3200400"/>
          <p14:tracePt t="17136" x="4332288" y="3211513"/>
          <p14:tracePt t="17147" x="4343400" y="3235325"/>
          <p14:tracePt t="17150" x="4343400" y="3246438"/>
          <p14:tracePt t="17152" x="4343400" y="3257550"/>
          <p14:tracePt t="17168" x="4354513" y="3268663"/>
          <p14:tracePt t="17184" x="4354513" y="3303588"/>
          <p14:tracePt t="17188" x="4365625" y="3343275"/>
          <p14:tracePt t="17197" x="4365625" y="3365500"/>
          <p14:tracePt t="17219" x="4378325" y="3389313"/>
          <p14:tracePt t="17223" x="4389438" y="3435350"/>
          <p14:tracePt t="17226" x="4389438" y="3446463"/>
          <p14:tracePt t="17244" x="4400550" y="3457575"/>
          <p14:tracePt t="17271" x="4411663" y="34686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800349"/>
          </a:xfrm>
        </p:spPr>
        <p:txBody>
          <a:bodyPr/>
          <a:lstStyle/>
          <a:p>
            <a:r>
              <a:rPr lang="en-US" altLang="zh-TW" dirty="0"/>
              <a:t>Task 1 – </a:t>
            </a:r>
            <a:r>
              <a:rPr lang="en-US" altLang="zh-TW" dirty="0" err="1"/>
              <a:t>Makefile</a:t>
            </a:r>
            <a:endParaRPr lang="zh-TW" altLang="en-US" dirty="0"/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130F991-20B9-0A4C-84C0-AB2D71431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354667"/>
            <a:ext cx="7570399" cy="4893739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solidFill>
                  <a:srgbClr val="FFFF00"/>
                </a:solidFill>
              </a:rPr>
              <a:t>make all    --- compile all c code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782225" y="251239"/>
            <a:ext cx="61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G</a:t>
            </a:r>
            <a:endParaRPr kumimoji="1" lang="zh-TW" altLang="en-US" sz="4000" b="1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D010BCE-CD4D-8F44-9E44-90B80EDAC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678" y="2177593"/>
            <a:ext cx="8610600" cy="3810000"/>
          </a:xfrm>
          <a:prstGeom prst="rect">
            <a:avLst/>
          </a:prstGeom>
        </p:spPr>
      </p:pic>
      <p:sp>
        <p:nvSpPr>
          <p:cNvPr id="6" name="框架 5">
            <a:extLst>
              <a:ext uri="{FF2B5EF4-FFF2-40B4-BE49-F238E27FC236}">
                <a16:creationId xmlns:a16="http://schemas.microsoft.com/office/drawing/2014/main" id="{7051DE68-D9C7-A842-9910-8C8AE0C95FE3}"/>
              </a:ext>
            </a:extLst>
          </p:cNvPr>
          <p:cNvSpPr/>
          <p:nvPr/>
        </p:nvSpPr>
        <p:spPr>
          <a:xfrm>
            <a:off x="79022" y="2077156"/>
            <a:ext cx="5610578" cy="110631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99D44DD0-080F-2080-8364-84128DA27F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331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28"/>
    </mc:Choice>
    <mc:Fallback>
      <p:transition spd="slow" advTm="353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63" x="4332288" y="3422650"/>
          <p14:tracePt t="1570" x="4211638" y="3354388"/>
          <p14:tracePt t="1580" x="4121150" y="3279775"/>
          <p14:tracePt t="1586" x="4046538" y="3211513"/>
          <p14:tracePt t="1616" x="3914775" y="3103563"/>
          <p14:tracePt t="1617" x="3868738" y="3057525"/>
          <p14:tracePt t="1618" x="3811588" y="3011488"/>
          <p14:tracePt t="1628" x="3765550" y="2960688"/>
          <p14:tracePt t="1646" x="3657600" y="2846388"/>
          <p14:tracePt t="1650" x="3578225" y="2749550"/>
          <p14:tracePt t="1670" x="3514725" y="2668588"/>
          <p14:tracePt t="1671" x="3446463" y="2582863"/>
          <p14:tracePt t="1679" x="3371850" y="2503488"/>
          <p14:tracePt t="1683" x="3325813" y="2428875"/>
          <p14:tracePt t="1701" x="3268663" y="2349500"/>
          <p14:tracePt t="1701" x="3222625" y="2303463"/>
          <p14:tracePt t="1712" x="3211513" y="2279650"/>
          <p14:tracePt t="1713" x="3160713" y="2228850"/>
          <p14:tracePt t="1721" x="3136900" y="2182813"/>
          <p14:tracePt t="1735" x="3103563" y="2149475"/>
          <p14:tracePt t="1738" x="3092450" y="2125663"/>
          <p14:tracePt t="1746" x="3068638" y="2103438"/>
          <p14:tracePt t="1752" x="3057525" y="2079625"/>
          <p14:tracePt t="1768" x="3046413" y="2051050"/>
          <p14:tracePt t="1769" x="3035300" y="2039938"/>
          <p14:tracePt t="1779" x="3022600" y="2017713"/>
          <p14:tracePt t="1784" x="3006725" y="2006600"/>
          <p14:tracePt t="1806" x="3006725" y="1993900"/>
          <p14:tracePt t="1825" x="3006725" y="2017713"/>
          <p14:tracePt t="1832" x="3006725" y="2079625"/>
          <p14:tracePt t="1839" x="3006725" y="2125663"/>
          <p14:tracePt t="1847" x="3022600" y="2206625"/>
          <p14:tracePt t="1855" x="3035300" y="2292350"/>
          <p14:tracePt t="1867" x="3057525" y="2382838"/>
          <p14:tracePt t="1871" x="3057525" y="2417763"/>
          <p14:tracePt t="1880" x="3068638" y="2492375"/>
          <p14:tracePt t="1887" x="3079750" y="2536825"/>
          <p14:tracePt t="1901" x="3092450" y="2582863"/>
          <p14:tracePt t="1904" x="3092450" y="2622550"/>
          <p14:tracePt t="1913" x="3103563" y="2646363"/>
          <p14:tracePt t="1919" x="3103563" y="2679700"/>
          <p14:tracePt t="1935" x="3114675" y="2749550"/>
          <p14:tracePt t="1942" x="3125788" y="2771775"/>
          <p14:tracePt t="1950" x="3136900" y="2811463"/>
          <p14:tracePt t="1958" x="3136900" y="2835275"/>
          <p14:tracePt t="1968" x="3136900" y="2857500"/>
          <p14:tracePt t="1974" x="3149600" y="2879725"/>
          <p14:tracePt t="1982" x="3149600" y="2892425"/>
          <p14:tracePt t="1990" x="3149600" y="2903538"/>
          <p14:tracePt t="2001" x="3149600" y="2914650"/>
          <p14:tracePt t="2022" x="3149600" y="2903538"/>
          <p14:tracePt t="2035" x="3149600" y="2879725"/>
          <p14:tracePt t="2038" x="3125788" y="2846388"/>
          <p14:tracePt t="2046" x="3114675" y="2800350"/>
          <p14:tracePt t="2053" x="3092450" y="2736850"/>
          <p14:tracePt t="2070" x="3079750" y="2692400"/>
          <p14:tracePt t="2073" x="3057525" y="2622550"/>
          <p14:tracePt t="2080" x="3035300" y="2560638"/>
          <p14:tracePt t="2085" x="3022600" y="2503488"/>
          <p14:tracePt t="2102" x="2994025" y="2406650"/>
          <p14:tracePt t="2109" x="2994025" y="2360613"/>
          <p14:tracePt t="2117" x="2982913" y="2336800"/>
          <p14:tracePt t="2125" x="2982913" y="2314575"/>
          <p14:tracePt t="2135" x="2982913" y="2292350"/>
          <p14:tracePt t="2141" x="2982913" y="2279650"/>
          <p14:tracePt t="2148" x="2982913" y="2268538"/>
          <p14:tracePt t="2156" x="2982913" y="2251075"/>
          <p14:tracePt t="2188" x="2982913" y="2239963"/>
          <p14:tracePt t="2237" x="2994025" y="2228850"/>
          <p14:tracePt t="2398" x="2982913" y="2228850"/>
          <p14:tracePt t="2433" x="2971800" y="2228850"/>
          <p14:tracePt t="2436" x="2914650" y="2217738"/>
          <p14:tracePt t="2465" x="2828925" y="2136775"/>
          <p14:tracePt t="2468" x="2806700" y="2103438"/>
          <p14:tracePt t="2483" x="2794000" y="2063750"/>
          <p14:tracePt t="2486" x="2782888" y="2017713"/>
          <p14:tracePt t="2515" x="2771775" y="2006600"/>
          <p14:tracePt t="2517" x="2760663" y="1925638"/>
          <p14:tracePt t="2525" x="2760663" y="1914525"/>
          <p14:tracePt t="2537" x="2760663" y="1903413"/>
          <p14:tracePt t="2539" x="2760663" y="1885950"/>
          <p14:tracePt t="2557" x="2760663" y="1874838"/>
          <p14:tracePt t="2590" x="2760663" y="1863725"/>
          <p14:tracePt t="2617" x="2771775" y="1863725"/>
          <p14:tracePt t="2637" x="2782888" y="1863725"/>
          <p14:tracePt t="2641" x="2782888" y="1851025"/>
          <p14:tracePt t="2655" x="2794000" y="1851025"/>
          <p14:tracePt t="2671" x="2806700" y="1851025"/>
          <p14:tracePt t="2687" x="2817813" y="1851025"/>
          <p14:tracePt t="2713" x="2828925" y="1851025"/>
          <p14:tracePt t="2719" x="2828925" y="1839913"/>
          <p14:tracePt t="2735" x="2846388" y="1839913"/>
          <p14:tracePt t="2736" x="2846388" y="1828800"/>
          <p14:tracePt t="2758" x="2846388" y="1817688"/>
          <p14:tracePt t="2782" x="2846388" y="1806575"/>
          <p14:tracePt t="2802" x="2846388" y="1793875"/>
          <p14:tracePt t="2813" x="2846388" y="1782763"/>
          <p14:tracePt t="2835" x="2846388" y="1771650"/>
          <p14:tracePt t="2867" x="2846388" y="1760538"/>
          <p14:tracePt t="2932" x="2846388" y="1749425"/>
          <p14:tracePt t="2956" x="2857500" y="1749425"/>
          <p14:tracePt t="2971" x="2868613" y="1749425"/>
          <p14:tracePt t="2985" x="2879725" y="1749425"/>
          <p14:tracePt t="2997" x="2892425" y="1749425"/>
          <p14:tracePt t="3003" x="2903538" y="1749425"/>
          <p14:tracePt t="3019" x="2914650" y="1736725"/>
          <p14:tracePt t="3048" x="2925763" y="1736725"/>
          <p14:tracePt t="3059" x="2925763" y="1725613"/>
          <p14:tracePt t="3074" x="2936875" y="1725613"/>
          <p14:tracePt t="3099" x="2949575" y="1725613"/>
          <p14:tracePt t="3106" x="2960688" y="1725613"/>
          <p14:tracePt t="3114" x="2982913" y="1725613"/>
          <p14:tracePt t="3133" x="3022600" y="1725613"/>
          <p14:tracePt t="3142" x="3046413" y="1736725"/>
          <p14:tracePt t="3154" x="3079750" y="1749425"/>
          <p14:tracePt t="3154" x="3125788" y="1760538"/>
          <p14:tracePt t="3163" x="3160713" y="1782763"/>
          <p14:tracePt t="3169" x="3222625" y="1806575"/>
          <p14:tracePt t="3185" x="3268663" y="1828800"/>
          <p14:tracePt t="3186" x="3314700" y="1839913"/>
          <p14:tracePt t="3196" x="3389313" y="1874838"/>
          <p14:tracePt t="3201" x="3446463" y="1903413"/>
          <p14:tracePt t="3216" x="3503613" y="1925638"/>
          <p14:tracePt t="3220" x="3560763" y="1949450"/>
          <p14:tracePt t="3225" x="3622675" y="1982788"/>
          <p14:tracePt t="3233" x="3679825" y="2017713"/>
          <p14:tracePt t="3454" x="3703638" y="2028825"/>
          <p14:tracePt t="3463" x="3725863" y="2051050"/>
          <p14:tracePt t="3470" x="3789363" y="2092325"/>
          <p14:tracePt t="3485" x="3868738" y="2160588"/>
          <p14:tracePt t="3487" x="3954463" y="2206625"/>
          <p14:tracePt t="3497" x="4046538" y="2279650"/>
          <p14:tracePt t="3502" x="4165600" y="2360613"/>
          <p14:tracePt t="3519" x="4332288" y="2468563"/>
          <p14:tracePt t="3529" x="4422775" y="2514600"/>
          <p14:tracePt t="3534" x="4508500" y="2560638"/>
          <p14:tracePt t="3541" x="4589463" y="2593975"/>
          <p14:tracePt t="3552" x="4657725" y="2635250"/>
          <p14:tracePt t="3558" x="4686300" y="2635250"/>
          <p14:tracePt t="3565" x="4743450" y="2657475"/>
          <p14:tracePt t="3573" x="4778375" y="2657475"/>
          <p14:tracePt t="3585" x="4811713" y="2668588"/>
          <p14:tracePt t="3589" x="4851400" y="2668588"/>
          <p14:tracePt t="3601" x="4864100" y="2668588"/>
          <p14:tracePt t="3605" x="4875213" y="2668588"/>
          <p14:tracePt t="3850" x="4875213" y="2657475"/>
          <p14:tracePt t="3858" x="4864100" y="2635250"/>
          <p14:tracePt t="3866" x="4851400" y="2622550"/>
          <p14:tracePt t="3874" x="4822825" y="2606675"/>
          <p14:tracePt t="3884" x="4811713" y="2582863"/>
          <p14:tracePt t="3890" x="4789488" y="2571750"/>
          <p14:tracePt t="3898" x="4765675" y="2549525"/>
          <p14:tracePt t="3906" x="4754563" y="2536825"/>
          <p14:tracePt t="3918" x="4732338" y="2514600"/>
          <p14:tracePt t="3922" x="4721225" y="2503488"/>
          <p14:tracePt t="3930" x="4697413" y="2492375"/>
          <p14:tracePt t="3937" x="4686300" y="2492375"/>
          <p14:tracePt t="3950" x="4675188" y="2479675"/>
          <p14:tracePt t="3968" x="4675188" y="2468563"/>
          <p14:tracePt t="3970" x="4657725" y="2468563"/>
          <p14:tracePt t="3980" x="4657725" y="2457450"/>
          <p14:tracePt t="4003" x="4657725" y="2446338"/>
          <p14:tracePt t="4009" x="4657725" y="2428875"/>
          <p14:tracePt t="4016" x="4657725" y="2417763"/>
          <p14:tracePt t="4024" x="4657725" y="2406650"/>
          <p14:tracePt t="4040" x="4657725" y="2382838"/>
          <p14:tracePt t="4048" x="4657725" y="2371725"/>
          <p14:tracePt t="4056" x="4675188" y="2360613"/>
          <p14:tracePt t="4068" x="4686300" y="2349500"/>
          <p14:tracePt t="4072" x="4686300" y="2336800"/>
          <p14:tracePt t="4080" x="4697413" y="2336800"/>
          <p14:tracePt t="4104" x="4708525" y="2325688"/>
          <p14:tracePt t="4151" x="4721225" y="2325688"/>
          <p14:tracePt t="4159" x="4721225" y="2314575"/>
          <p14:tracePt t="4184" x="4732338" y="2314575"/>
          <p14:tracePt t="4191" x="4743450" y="2314575"/>
          <p14:tracePt t="4199" x="4754563" y="2303463"/>
          <p14:tracePt t="4213" x="4765675" y="2303463"/>
          <p14:tracePt t="4219" x="4778375" y="2303463"/>
          <p14:tracePt t="4235" x="4789488" y="2303463"/>
          <p14:tracePt t="4236" x="4800600" y="2303463"/>
          <p14:tracePt t="4240" x="4811713" y="2303463"/>
          <p14:tracePt t="4247" x="4822825" y="2303463"/>
          <p14:tracePt t="4254" x="4835525" y="2303463"/>
          <p14:tracePt t="4270" x="4851400" y="2303463"/>
          <p14:tracePt t="4280" x="4864100" y="2303463"/>
          <p14:tracePt t="4302" x="4875213" y="2303463"/>
          <p14:tracePt t="4325" x="4886325" y="2303463"/>
          <p14:tracePt t="4336" x="4897438" y="2303463"/>
          <p14:tracePt t="4357" x="4908550" y="2303463"/>
          <p14:tracePt t="4378" x="4921250" y="2303463"/>
          <p14:tracePt t="4413" x="4932363" y="2303463"/>
          <p14:tracePt t="4453" x="4943475" y="2303463"/>
          <p14:tracePt t="4465" x="4954588" y="2303463"/>
          <p14:tracePt t="4488" x="4965700" y="2292350"/>
          <p14:tracePt t="4509" x="4978400" y="2292350"/>
          <p14:tracePt t="4555" x="4989513" y="2303463"/>
          <p14:tracePt t="4558" x="4989513" y="2314575"/>
          <p14:tracePt t="4580" x="5000625" y="2349500"/>
          <p14:tracePt t="4582" x="5011738" y="2360613"/>
          <p14:tracePt t="4601" x="5022850" y="2382838"/>
          <p14:tracePt t="4604" x="5022850" y="2406650"/>
          <p14:tracePt t="4606" x="5022850" y="2428875"/>
          <p14:tracePt t="4641" x="5022850" y="2503488"/>
          <p14:tracePt t="4659" x="5011738" y="2525713"/>
          <p14:tracePt t="4663" x="4943475" y="2560638"/>
          <p14:tracePt t="4672" x="4908550" y="2582863"/>
          <p14:tracePt t="4683" x="4811713" y="2622550"/>
          <p14:tracePt t="4685" x="4732338" y="2635250"/>
          <p14:tracePt t="4713" x="4635500" y="2657475"/>
          <p14:tracePt t="4715" x="4389438" y="2714625"/>
          <p14:tracePt t="4718" x="4235450" y="2725738"/>
          <p14:tracePt t="4741" x="4092575" y="2749550"/>
          <p14:tracePt t="4757" x="3879850" y="2800350"/>
          <p14:tracePt t="4763" x="3657600" y="2835275"/>
          <p14:tracePt t="4766" x="3560763" y="2846388"/>
          <p14:tracePt t="4786" x="3525838" y="2857500"/>
          <p14:tracePt t="4788" x="3422650" y="2868613"/>
          <p14:tracePt t="4802" x="3371850" y="2868613"/>
          <p14:tracePt t="4804" x="3349625" y="2868613"/>
          <p14:tracePt t="4820" x="3325813" y="2868613"/>
          <p14:tracePt t="4822" x="3314700" y="2868613"/>
          <p14:tracePt t="4834" x="3303588" y="2868613"/>
          <p14:tracePt t="4836" x="3303588" y="2846388"/>
          <p14:tracePt t="4852" x="3303588" y="2822575"/>
          <p14:tracePt t="4854" x="3303588" y="2782888"/>
          <p14:tracePt t="4857" x="3303588" y="2771775"/>
          <p14:tracePt t="4866" x="3303588" y="2714625"/>
          <p14:tracePt t="4873" x="3303588" y="2679700"/>
          <p14:tracePt t="4887" x="3314700" y="2668588"/>
          <p14:tracePt t="4899" x="3349625" y="2606675"/>
          <p14:tracePt t="4901" x="3371850" y="2582863"/>
          <p14:tracePt t="4907" x="3400425" y="2571750"/>
          <p14:tracePt t="4919" x="3446463" y="2536825"/>
          <p14:tracePt t="4921" x="3479800" y="2514600"/>
          <p14:tracePt t="4933" x="3514725" y="2503488"/>
          <p14:tracePt t="4938" x="3549650" y="2479675"/>
          <p14:tracePt t="4949" x="3611563" y="2468563"/>
          <p14:tracePt t="4954" x="3668713" y="2457450"/>
          <p14:tracePt t="4964" x="3789363" y="2428875"/>
          <p14:tracePt t="4969" x="3857625" y="2417763"/>
          <p14:tracePt t="4975" x="3914775" y="2406650"/>
          <p14:tracePt t="4984" x="4079875" y="2406650"/>
          <p14:tracePt t="4991" x="4189413" y="2406650"/>
          <p14:tracePt t="4999" x="4321175" y="2406650"/>
          <p14:tracePt t="5007" x="4457700" y="2406650"/>
          <p14:tracePt t="5024" x="4732338" y="2446338"/>
          <p14:tracePt t="5033" x="4789488" y="2468563"/>
          <p14:tracePt t="5038" x="4897438" y="2503488"/>
          <p14:tracePt t="5049" x="4932363" y="2514600"/>
          <p14:tracePt t="5054" x="5000625" y="2549525"/>
          <p14:tracePt t="5067" x="5051425" y="2571750"/>
          <p14:tracePt t="5071" x="5075238" y="2593975"/>
          <p14:tracePt t="5081" x="5108575" y="2635250"/>
          <p14:tracePt t="5086" x="5108575" y="2657475"/>
          <p14:tracePt t="5099" x="5108575" y="2692400"/>
          <p14:tracePt t="5103" x="5086350" y="2725738"/>
          <p14:tracePt t="5114" x="5051425" y="2760663"/>
          <p14:tracePt t="5120" x="4943475" y="2835275"/>
          <p14:tracePt t="5132" x="4851400" y="2879725"/>
          <p14:tracePt t="5135" x="4732338" y="2914650"/>
          <p14:tracePt t="5147" x="4622800" y="2960688"/>
          <p14:tracePt t="5150" x="4486275" y="2989263"/>
          <p14:tracePt t="5165" x="4354513" y="3000375"/>
          <p14:tracePt t="5167" x="4279900" y="3011488"/>
          <p14:tracePt t="5173" x="4165600" y="3011488"/>
          <p14:tracePt t="5181" x="4068763" y="3011488"/>
          <p14:tracePt t="5189" x="3989388" y="3011488"/>
          <p14:tracePt t="5199" x="3954463" y="3000375"/>
          <p14:tracePt t="5204" x="3892550" y="2971800"/>
          <p14:tracePt t="5215" x="3857625" y="2949575"/>
          <p14:tracePt t="5220" x="3811588" y="2903538"/>
          <p14:tracePt t="5232" x="3811588" y="2879725"/>
          <p14:tracePt t="5236" x="3789363" y="2846388"/>
          <p14:tracePt t="5248" x="3789363" y="2811463"/>
          <p14:tracePt t="5252" x="3789363" y="2760663"/>
          <p14:tracePt t="5264" x="3789363" y="2725738"/>
          <p14:tracePt t="5268" x="3811588" y="2668588"/>
          <p14:tracePt t="5285" x="3892550" y="2549525"/>
          <p14:tracePt t="5297" x="3954463" y="2503488"/>
          <p14:tracePt t="5302" x="4011613" y="2446338"/>
          <p14:tracePt t="5318" x="4143375" y="2382838"/>
          <p14:tracePt t="5323" x="4200525" y="2360613"/>
          <p14:tracePt t="5331" x="4268788" y="2360613"/>
          <p14:tracePt t="5339" x="4343400" y="2360613"/>
          <p14:tracePt t="5352" x="4378325" y="2360613"/>
          <p14:tracePt t="5356" x="4411663" y="2360613"/>
          <p14:tracePt t="5364" x="4457700" y="2360613"/>
          <p14:tracePt t="5370" x="4486275" y="2360613"/>
          <p14:tracePt t="5385" x="4508500" y="2360613"/>
          <p14:tracePt t="5388" x="4521200" y="2360613"/>
          <p14:tracePt t="5397" x="4521200" y="2371725"/>
          <p14:tracePt t="5434" x="4521200" y="2382838"/>
          <p14:tracePt t="6004" x="4532313" y="2382838"/>
          <p14:tracePt t="6012" x="4543425" y="2382838"/>
          <p14:tracePt t="6020" x="4554538" y="2382838"/>
          <p14:tracePt t="6034" x="4565650" y="2393950"/>
          <p14:tracePt t="6045" x="4578350" y="2393950"/>
          <p14:tracePt t="6051" x="4589463" y="2406650"/>
          <p14:tracePt t="6059" x="4600575" y="2406650"/>
          <p14:tracePt t="6069" x="4611688" y="2417763"/>
          <p14:tracePt t="6075" x="4622800" y="2417763"/>
          <p14:tracePt t="6088" x="4622800" y="2428875"/>
          <p14:tracePt t="6098" x="4635500" y="2446338"/>
          <p14:tracePt t="6099" x="4646613" y="2446338"/>
          <p14:tracePt t="6107" x="4657725" y="2457450"/>
          <p14:tracePt t="6120" x="4675188" y="2457450"/>
          <p14:tracePt t="6124" x="4675188" y="2468563"/>
          <p14:tracePt t="6132" x="4686300" y="2468563"/>
          <p14:tracePt t="6154" x="4686300" y="2479675"/>
          <p14:tracePt t="6162" x="4697413" y="2479675"/>
          <p14:tracePt t="6320" x="4697413" y="2468563"/>
          <p14:tracePt t="6336" x="4697413" y="2457450"/>
          <p14:tracePt t="6354" x="4708525" y="2446338"/>
          <p14:tracePt t="6355" x="4708525" y="2428875"/>
          <p14:tracePt t="14595" x="4697413" y="2428875"/>
          <p14:tracePt t="14606" x="4686300" y="2428875"/>
          <p14:tracePt t="14631" x="4675188" y="2428875"/>
          <p14:tracePt t="14638" x="4675188" y="2417763"/>
          <p14:tracePt t="14666" x="4657725" y="2417763"/>
          <p14:tracePt t="14709" x="4646613" y="2417763"/>
          <p14:tracePt t="15191" x="4657725" y="2406650"/>
          <p14:tracePt t="15217" x="4675188" y="2406650"/>
          <p14:tracePt t="15224" x="4675188" y="2393950"/>
          <p14:tracePt t="15239" x="4686300" y="2393950"/>
          <p14:tracePt t="15251" x="4686300" y="2382838"/>
          <p14:tracePt t="15263" x="4697413" y="2382838"/>
          <p14:tracePt t="15272" x="4708525" y="2382838"/>
          <p14:tracePt t="15284" x="4708525" y="2371725"/>
          <p14:tracePt t="15287" x="4721225" y="2371725"/>
          <p14:tracePt t="15303" x="4732338" y="2371725"/>
          <p14:tracePt t="15318" x="4743450" y="2371725"/>
          <p14:tracePt t="15328" x="4754563" y="2371725"/>
          <p14:tracePt t="15334" x="4765675" y="2371725"/>
          <p14:tracePt t="15350" x="4778375" y="2371725"/>
          <p14:tracePt t="15366" x="4789488" y="2371725"/>
          <p14:tracePt t="15383" x="4800600" y="2371725"/>
          <p14:tracePt t="15390" x="4800600" y="2382838"/>
          <p14:tracePt t="15397" x="4811713" y="2382838"/>
          <p14:tracePt t="15418" x="4822825" y="2393950"/>
          <p14:tracePt t="15430" x="4822825" y="2406650"/>
          <p14:tracePt t="15437" x="4835525" y="2406650"/>
          <p14:tracePt t="15456" x="4835525" y="2417763"/>
          <p14:tracePt t="15463" x="4851400" y="2417763"/>
          <p14:tracePt t="15486" x="4851400" y="2428875"/>
          <p14:tracePt t="15533" x="4851400" y="2446338"/>
          <p14:tracePt t="15540" x="4835525" y="2446338"/>
          <p14:tracePt t="15550" x="4822825" y="2457450"/>
          <p14:tracePt t="15557" x="4811713" y="2457450"/>
          <p14:tracePt t="15564" x="4789488" y="2468563"/>
          <p14:tracePt t="15573" x="4778375" y="2479675"/>
          <p14:tracePt t="15584" x="4754563" y="2479675"/>
          <p14:tracePt t="15589" x="4732338" y="2492375"/>
          <p14:tracePt t="15596" x="4708525" y="2503488"/>
          <p14:tracePt t="15603" x="4686300" y="2503488"/>
          <p14:tracePt t="15618" x="4657725" y="2503488"/>
          <p14:tracePt t="15621" x="4635500" y="2503488"/>
          <p14:tracePt t="15629" x="4611688" y="2503488"/>
          <p14:tracePt t="15635" x="4600575" y="2503488"/>
          <p14:tracePt t="15643" x="4578350" y="2503488"/>
          <p14:tracePt t="15652" x="4565650" y="2503488"/>
          <p14:tracePt t="15659" x="4543425" y="2503488"/>
          <p14:tracePt t="15666" x="4532313" y="2503488"/>
          <p14:tracePt t="15674" x="4521200" y="2492375"/>
          <p14:tracePt t="15690" x="4508500" y="2492375"/>
          <p14:tracePt t="15698" x="4508500" y="2479675"/>
          <p14:tracePt t="15719" x="4508500" y="2468563"/>
          <p14:tracePt t="15725" x="4497388" y="2457450"/>
          <p14:tracePt t="15740" x="4497388" y="2428875"/>
          <p14:tracePt t="15751" x="4497388" y="2406650"/>
          <p14:tracePt t="15756" x="4497388" y="2393950"/>
          <p14:tracePt t="15762" x="4497388" y="2382838"/>
          <p14:tracePt t="15769" x="4497388" y="2371725"/>
          <p14:tracePt t="15783" x="4508500" y="2360613"/>
          <p14:tracePt t="15795" x="4508500" y="2349500"/>
          <p14:tracePt t="15801" x="4521200" y="2336800"/>
          <p14:tracePt t="15809" x="4521200" y="2325688"/>
          <p14:tracePt t="15818" x="4532313" y="2314575"/>
          <p14:tracePt t="15833" x="4554538" y="2303463"/>
          <p14:tracePt t="15841" x="4554538" y="2292350"/>
          <p14:tracePt t="15851" x="4565650" y="2279650"/>
          <p14:tracePt t="15857" x="4589463" y="2279650"/>
          <p14:tracePt t="15864" x="4600575" y="2268538"/>
          <p14:tracePt t="15873" x="4622800" y="2268538"/>
          <p14:tracePt t="15884" x="4635500" y="2251075"/>
          <p14:tracePt t="15890" x="4646613" y="2251075"/>
          <p14:tracePt t="15896" x="4675188" y="2251075"/>
          <p14:tracePt t="15904" x="4697413" y="2251075"/>
          <p14:tracePt t="15917" x="4708525" y="2251075"/>
          <p14:tracePt t="15920" x="4732338" y="2268538"/>
          <p14:tracePt t="15929" x="4754563" y="2279650"/>
          <p14:tracePt t="15936" x="4778375" y="2292350"/>
          <p14:tracePt t="15950" x="4789488" y="2303463"/>
          <p14:tracePt t="15952" x="4811713" y="2314575"/>
          <p14:tracePt t="15961" x="4822825" y="2325688"/>
          <p14:tracePt t="15967" x="4835525" y="2349500"/>
          <p14:tracePt t="15975" x="4851400" y="2349500"/>
          <p14:tracePt t="15989" x="4851400" y="2360613"/>
          <p14:tracePt t="15992" x="4864100" y="2360613"/>
          <p14:tracePt t="16024" x="4864100" y="2371725"/>
          <p14:tracePt t="16031" x="4835525" y="2371725"/>
          <p14:tracePt t="16040" x="4811713" y="2371725"/>
          <p14:tracePt t="16048" x="4778375" y="2371725"/>
          <p14:tracePt t="16056" x="4743450" y="2371725"/>
          <p14:tracePt t="16064" x="4708525" y="2371725"/>
          <p14:tracePt t="16070" x="4657725" y="2371725"/>
          <p14:tracePt t="16081" x="4635500" y="2371725"/>
          <p14:tracePt t="16086" x="4600575" y="2371725"/>
          <p14:tracePt t="16097" x="4565650" y="2371725"/>
          <p14:tracePt t="16102" x="4543425" y="2360613"/>
          <p14:tracePt t="16114" x="4521200" y="2349500"/>
          <p14:tracePt t="16118" x="4508500" y="2336800"/>
          <p14:tracePt t="16126" x="4497388" y="2336800"/>
          <p14:tracePt t="16134" x="4486275" y="2325688"/>
          <p14:tracePt t="16142" x="4468813" y="2325688"/>
          <p14:tracePt t="16158" x="4468813" y="2314575"/>
          <p14:tracePt t="16181" x="4468813" y="2303463"/>
          <p14:tracePt t="16197" x="4468813" y="2292350"/>
          <p14:tracePt t="16206" x="4486275" y="2292350"/>
          <p14:tracePt t="16214" x="4486275" y="2279650"/>
          <p14:tracePt t="16220" x="4508500" y="2279650"/>
          <p14:tracePt t="16231" x="4521200" y="2279650"/>
          <p14:tracePt t="16237" x="4532313" y="2268538"/>
          <p14:tracePt t="16253" x="4543425" y="2268538"/>
          <p14:tracePt t="16262" x="4554538" y="2268538"/>
          <p14:tracePt t="16268" x="4565650" y="2268538"/>
          <p14:tracePt t="16317" x="4554538" y="2268538"/>
          <p14:tracePt t="16324" x="4543425" y="2268538"/>
          <p14:tracePt t="16332" x="4521200" y="2268538"/>
          <p14:tracePt t="16341" x="4508500" y="2268538"/>
          <p14:tracePt t="16352" x="4486275" y="2268538"/>
          <p14:tracePt t="16357" x="4468813" y="2268538"/>
          <p14:tracePt t="16364" x="4446588" y="2268538"/>
          <p14:tracePt t="16373" x="4435475" y="2268538"/>
          <p14:tracePt t="16385" x="4422775" y="2268538"/>
          <p14:tracePt t="16390" x="4411663" y="2268538"/>
          <p14:tracePt t="16396" x="4400550" y="2268538"/>
          <p14:tracePt t="16403" x="4389438" y="2268538"/>
          <p14:tracePt t="16430" x="4378325" y="2268538"/>
          <p14:tracePt t="16474" x="4378325" y="2279650"/>
          <p14:tracePt t="16499" x="4389438" y="2279650"/>
          <p14:tracePt t="16507" x="4411663" y="2292350"/>
          <p14:tracePt t="16521" x="4435475" y="2303463"/>
          <p14:tracePt t="16530" x="4446588" y="2314575"/>
          <p14:tracePt t="16531" x="4468813" y="2325688"/>
          <p14:tracePt t="16541" x="4486275" y="2336800"/>
          <p14:tracePt t="16553" x="4508500" y="2349500"/>
          <p14:tracePt t="16554" x="4521200" y="2360613"/>
          <p14:tracePt t="16563" x="4521200" y="2371725"/>
          <p14:tracePt t="16586" x="4521200" y="2382838"/>
          <p14:tracePt t="16596" x="4508500" y="2382838"/>
          <p14:tracePt t="16601" x="4468813" y="2382838"/>
          <p14:tracePt t="16609" x="4435475" y="2382838"/>
          <p14:tracePt t="16621" x="4378325" y="2371725"/>
          <p14:tracePt t="16628" x="4332288" y="2360613"/>
          <p14:tracePt t="16633" x="4308475" y="2349500"/>
          <p14:tracePt t="16641" x="4268788" y="2336800"/>
          <p14:tracePt t="16652" x="4235450" y="2325688"/>
          <p14:tracePt t="16658" x="4211638" y="2325688"/>
          <p14:tracePt t="16664" x="4189413" y="2314575"/>
          <p14:tracePt t="16674" x="4178300" y="2314575"/>
          <p14:tracePt t="16704" x="4178300" y="2303463"/>
          <p14:tracePt t="16718" x="4200525" y="2303463"/>
          <p14:tracePt t="16721" x="4235450" y="2303463"/>
          <p14:tracePt t="16729" x="4268788" y="2303463"/>
          <p14:tracePt t="16735" x="4332288" y="2303463"/>
          <p14:tracePt t="16751" x="4378325" y="2303463"/>
          <p14:tracePt t="16752" x="4422775" y="2303463"/>
          <p14:tracePt t="16761" x="4468813" y="2325688"/>
          <p14:tracePt t="16767" x="4497388" y="2349500"/>
          <p14:tracePt t="16775" x="4521200" y="2371725"/>
          <p14:tracePt t="16792" x="4543425" y="2393950"/>
          <p14:tracePt t="16798" x="4554538" y="2417763"/>
          <p14:tracePt t="16800" x="4554538" y="2446338"/>
          <p14:tracePt t="16808" x="4565650" y="2457450"/>
          <p14:tracePt t="16819" x="4565650" y="2468563"/>
          <p14:tracePt t="16824" x="4565650" y="2479675"/>
          <p14:tracePt t="16831" x="4554538" y="2492375"/>
          <p14:tracePt t="16840" x="4543425" y="2492375"/>
          <p14:tracePt t="16849" x="4521200" y="2503488"/>
          <p14:tracePt t="16854" x="4508500" y="2503488"/>
          <p14:tracePt t="16864" x="4497388" y="2514600"/>
          <p14:tracePt t="16870" x="4486275" y="2514600"/>
          <p14:tracePt t="17084" x="4468813" y="2514600"/>
          <p14:tracePt t="17091" x="4435475" y="2514600"/>
          <p14:tracePt t="17099" x="4378325" y="2514600"/>
          <p14:tracePt t="17108" x="4308475" y="2525713"/>
          <p14:tracePt t="17120" x="4189413" y="2560638"/>
          <p14:tracePt t="17125" x="4035425" y="2606675"/>
          <p14:tracePt t="17131" x="3857625" y="2679700"/>
          <p14:tracePt t="17141" x="3679825" y="2749550"/>
          <p14:tracePt t="17150" x="3492500" y="2846388"/>
          <p14:tracePt t="17158" x="3279775" y="2925763"/>
          <p14:tracePt t="17163" x="3103563" y="3000375"/>
          <p14:tracePt t="17174" x="3035300" y="3035300"/>
          <p14:tracePt t="17184" x="2868613" y="3092450"/>
          <p14:tracePt t="17191" x="2736850" y="3125788"/>
          <p14:tracePt t="17196" x="2617788" y="3165475"/>
          <p14:tracePt t="17208" x="2514600" y="3189288"/>
          <p14:tracePt t="17217" x="2428875" y="3200400"/>
          <p14:tracePt t="17224" x="2360613" y="3200400"/>
          <p14:tracePt t="17229" x="2336800" y="3200400"/>
          <p14:tracePt t="17241" x="2274888" y="3200400"/>
          <p14:tracePt t="17250" x="2239963" y="3200400"/>
          <p14:tracePt t="17251" x="2206625" y="3200400"/>
          <p14:tracePt t="17258" x="2182813" y="3200400"/>
          <p14:tracePt t="17266" x="2171700" y="3200400"/>
          <p14:tracePt t="17440" x="2171700" y="3178175"/>
          <p14:tracePt t="17448" x="2171700" y="3165475"/>
          <p14:tracePt t="17457" x="2171700" y="3125788"/>
          <p14:tracePt t="17467" x="2171700" y="3103563"/>
          <p14:tracePt t="17472" x="2171700" y="3068638"/>
          <p14:tracePt t="17479" x="2160588" y="3035300"/>
          <p14:tracePt t="17487" x="2149475" y="3000375"/>
          <p14:tracePt t="17500" x="2125663" y="2960688"/>
          <p14:tracePt t="17505" x="2097088" y="2936875"/>
          <p14:tracePt t="17513" x="2074863" y="2925763"/>
          <p14:tracePt t="17521" x="2039938" y="2914650"/>
          <p14:tracePt t="17536" x="1925638" y="2892425"/>
          <p14:tracePt t="17545" x="1863725" y="2892425"/>
          <p14:tracePt t="17551" x="1793875" y="2879725"/>
          <p14:tracePt t="17559" x="1720850" y="2868613"/>
          <p14:tracePt t="17567" x="1697038" y="2868613"/>
          <p14:tracePt t="17575" x="1651000" y="2857500"/>
          <p14:tracePt t="17582" x="1606550" y="2846388"/>
          <p14:tracePt t="17595" x="1571625" y="2835275"/>
          <p14:tracePt t="17608" x="1520825" y="2811463"/>
          <p14:tracePt t="17618" x="1508125" y="2800350"/>
          <p14:tracePt t="17629" x="1508125" y="2782888"/>
          <p14:tracePt t="17633" x="1508125" y="2771775"/>
          <p14:tracePt t="17651" x="1508125" y="2760663"/>
          <p14:tracePt t="17772" x="1463675" y="2760663"/>
          <p14:tracePt t="17782" x="1406525" y="2749550"/>
          <p14:tracePt t="17788" x="1331913" y="2725738"/>
          <p14:tracePt t="17796" x="1274763" y="2714625"/>
          <p14:tracePt t="17804" x="1228725" y="2692400"/>
          <p14:tracePt t="17817" x="1177925" y="2679700"/>
          <p14:tracePt t="17820" x="1143000" y="2668588"/>
          <p14:tracePt t="17829" x="1108075" y="2668588"/>
          <p14:tracePt t="17836" x="1085850" y="2668588"/>
          <p14:tracePt t="17850" x="1050925" y="2668588"/>
          <p14:tracePt t="17858" x="1000125" y="2657475"/>
          <p14:tracePt t="17870" x="931863" y="2657475"/>
          <p14:tracePt t="17872" x="896938" y="2657475"/>
          <p14:tracePt t="17878" x="850900" y="2657475"/>
          <p14:tracePt t="17883" x="800100" y="2657475"/>
          <p14:tracePt t="17901" x="754063" y="2657475"/>
          <p14:tracePt t="17902" x="708025" y="2657475"/>
          <p14:tracePt t="17908" x="685800" y="2657475"/>
          <p14:tracePt t="17915" x="635000" y="2657475"/>
          <p14:tracePt t="17924" x="611188" y="2657475"/>
          <p14:tracePt t="17934" x="588963" y="2657475"/>
          <p14:tracePt t="17942" x="565150" y="2657475"/>
          <p14:tracePt t="18113" x="554038" y="2657475"/>
          <p14:tracePt t="18133" x="542925" y="2657475"/>
          <p14:tracePt t="18135" x="520700" y="2657475"/>
          <p14:tracePt t="18138" x="508000" y="2657475"/>
          <p14:tracePt t="18146" x="485775" y="2657475"/>
          <p14:tracePt t="18152" x="474663" y="2657475"/>
          <p14:tracePt t="18166" x="446088" y="2657475"/>
          <p14:tracePt t="18169" x="434975" y="2668588"/>
          <p14:tracePt t="18178" x="411163" y="2668588"/>
          <p14:tracePt t="18184" x="400050" y="2668588"/>
          <p14:tracePt t="18192" x="377825" y="2668588"/>
          <p14:tracePt t="18201" x="365125" y="2668588"/>
          <p14:tracePt t="18209" x="354013" y="2668588"/>
          <p14:tracePt t="18242" x="354013" y="2679700"/>
          <p14:tracePt t="18255" x="354013" y="2692400"/>
          <p14:tracePt t="18263" x="354013" y="2703513"/>
          <p14:tracePt t="18271" x="354013" y="2714625"/>
          <p14:tracePt t="18284" x="354013" y="2725738"/>
          <p14:tracePt t="18287" x="354013" y="2736850"/>
          <p14:tracePt t="18303" x="342900" y="2749550"/>
          <p14:tracePt t="18318" x="342900" y="2760663"/>
          <p14:tracePt t="18398" x="354013" y="2760663"/>
          <p14:tracePt t="18414" x="365125" y="2760663"/>
          <p14:tracePt t="18422" x="377825" y="2760663"/>
          <p14:tracePt t="18434" x="388938" y="2760663"/>
          <p14:tracePt t="18438" x="411163" y="2749550"/>
          <p14:tracePt t="18447" x="422275" y="2749550"/>
          <p14:tracePt t="18453" x="446088" y="2736850"/>
          <p14:tracePt t="18468" x="463550" y="2736850"/>
          <p14:tracePt t="18471" x="496888" y="2736850"/>
          <p14:tracePt t="18478" x="508000" y="2725738"/>
          <p14:tracePt t="18485" x="542925" y="2725738"/>
          <p14:tracePt t="18500" x="565150" y="2725738"/>
          <p14:tracePt t="18503" x="600075" y="2725738"/>
          <p14:tracePt t="18511" x="622300" y="2725738"/>
          <p14:tracePt t="18516" x="650875" y="2725738"/>
          <p14:tracePt t="18526" x="674688" y="2725738"/>
          <p14:tracePt t="18535" x="708025" y="2725738"/>
          <p14:tracePt t="18544" x="720725" y="2714625"/>
          <p14:tracePt t="18548" x="754063" y="2703513"/>
          <p14:tracePt t="18559" x="777875" y="2703513"/>
          <p14:tracePt t="18568" x="800100" y="2692400"/>
          <p14:tracePt t="18575" x="828675" y="2679700"/>
          <p14:tracePt t="18580" x="850900" y="2668588"/>
          <p14:tracePt t="18592" x="885825" y="2657475"/>
          <p14:tracePt t="18602" x="920750" y="2657475"/>
          <p14:tracePt t="18609" x="954088" y="2657475"/>
          <p14:tracePt t="18613" x="965200" y="2657475"/>
          <p14:tracePt t="18633" x="1000125" y="2657475"/>
          <p14:tracePt t="18635" x="1028700" y="2657475"/>
          <p14:tracePt t="18636" x="1050925" y="2657475"/>
          <p14:tracePt t="18645" x="1074738" y="2657475"/>
          <p14:tracePt t="18651" x="1108075" y="2657475"/>
          <p14:tracePt t="18665" x="1131888" y="2679700"/>
          <p14:tracePt t="18669" x="1154113" y="2679700"/>
          <p14:tracePt t="18683" x="1154113" y="2692400"/>
          <p14:tracePt t="18684" x="1177925" y="2692400"/>
          <p14:tracePt t="18692" x="1193800" y="2692400"/>
          <p14:tracePt t="18707" x="1206500" y="2692400"/>
          <p14:tracePt t="18841" x="1193800" y="2692400"/>
          <p14:tracePt t="18849" x="1154113" y="2703513"/>
          <p14:tracePt t="18858" x="1120775" y="2725738"/>
          <p14:tracePt t="18866" x="1085850" y="2749550"/>
          <p14:tracePt t="18873" x="1050925" y="2760663"/>
          <p14:tracePt t="18881" x="1017588" y="2771775"/>
          <p14:tracePt t="18889" x="977900" y="2782888"/>
          <p14:tracePt t="18900" x="942975" y="2800350"/>
          <p14:tracePt t="18905" x="896938" y="2811463"/>
          <p14:tracePt t="18912" x="863600" y="2822575"/>
          <p14:tracePt t="18920" x="788988" y="2835275"/>
          <p14:tracePt t="18934" x="720725" y="2857500"/>
          <p14:tracePt t="18942" x="650875" y="2879725"/>
          <p14:tracePt t="18953" x="588963" y="2903538"/>
          <p14:tracePt t="18955" x="531813" y="2914650"/>
          <p14:tracePt t="18962" x="508000" y="2925763"/>
          <p14:tracePt t="18968" x="446088" y="2936875"/>
          <p14:tracePt t="18983" x="411163" y="2960688"/>
          <p14:tracePt t="18986" x="388938" y="2971800"/>
          <p14:tracePt t="18995" x="365125" y="2971800"/>
          <p14:tracePt t="18999" x="342900" y="2989263"/>
          <p14:tracePt t="19009" x="331788" y="2989263"/>
          <p14:tracePt t="19018" x="320675" y="2989263"/>
          <p14:tracePt t="19055" x="307975" y="2989263"/>
          <p14:tracePt t="19115" x="296863" y="2989263"/>
          <p14:tracePt t="19158" x="307975" y="2989263"/>
          <p14:tracePt t="19166" x="320675" y="2989263"/>
          <p14:tracePt t="19175" x="331788" y="2989263"/>
          <p14:tracePt t="19182" x="342900" y="2989263"/>
          <p14:tracePt t="19201" x="354013" y="2989263"/>
          <p14:tracePt t="19203" x="377825" y="3000375"/>
          <p14:tracePt t="19207" x="400050" y="3000375"/>
          <p14:tracePt t="19214" x="411163" y="3000375"/>
          <p14:tracePt t="19222" x="434975" y="3000375"/>
          <p14:tracePt t="19234" x="474663" y="3000375"/>
          <p14:tracePt t="19239" x="508000" y="3000375"/>
          <p14:tracePt t="19246" x="542925" y="3000375"/>
          <p14:tracePt t="19253" x="565150" y="3000375"/>
          <p14:tracePt t="19268" x="600075" y="3000375"/>
          <p14:tracePt t="19269" x="635000" y="3000375"/>
          <p14:tracePt t="19278" x="674688" y="2989263"/>
          <p14:tracePt t="19285" x="696913" y="2971800"/>
          <p14:tracePt t="19300" x="731838" y="2960688"/>
          <p14:tracePt t="19302" x="765175" y="2960688"/>
          <p14:tracePt t="19312" x="788988" y="2949575"/>
          <p14:tracePt t="19317" x="811213" y="2949575"/>
          <p14:tracePt t="19326" x="839788" y="2949575"/>
          <p14:tracePt t="19336" x="874713" y="2936875"/>
          <p14:tracePt t="19341" x="896938" y="2936875"/>
          <p14:tracePt t="19348" x="920750" y="2936875"/>
          <p14:tracePt t="19356" x="942975" y="2936875"/>
          <p14:tracePt t="19367" x="954088" y="2936875"/>
          <p14:tracePt t="19372" x="977900" y="2936875"/>
          <p14:tracePt t="19380" x="989013" y="2936875"/>
          <p14:tracePt t="19387" x="1000125" y="2936875"/>
          <p14:tracePt t="19401" x="1017588" y="2936875"/>
          <p14:tracePt t="19405" x="1028700" y="2936875"/>
          <p14:tracePt t="19413" x="1039813" y="2936875"/>
          <p14:tracePt t="19420" x="1050925" y="2936875"/>
          <p14:tracePt t="19435" x="1063625" y="2936875"/>
          <p14:tracePt t="19436" x="1074738" y="2936875"/>
          <p14:tracePt t="19446" x="1085850" y="2936875"/>
          <p14:tracePt t="19451" x="1096963" y="2936875"/>
          <p14:tracePt t="19469" x="1108075" y="2936875"/>
          <p14:tracePt t="19483" x="1120775" y="2936875"/>
          <p14:tracePt t="19492" x="1131888" y="2925763"/>
          <p14:tracePt t="19518" x="1143000" y="2925763"/>
          <p14:tracePt t="19523" x="1154113" y="2925763"/>
          <p14:tracePt t="19531" x="1154113" y="2914650"/>
          <p14:tracePt t="19552" x="1165225" y="2914650"/>
          <p14:tracePt t="19570" x="1165225" y="2903538"/>
          <p14:tracePt t="19729" x="1165225" y="2892425"/>
          <p14:tracePt t="19736" x="1165225" y="2879725"/>
          <p14:tracePt t="19745" x="1165225" y="2868613"/>
          <p14:tracePt t="19752" x="1165225" y="2846388"/>
          <p14:tracePt t="19766" x="1165225" y="2835275"/>
          <p14:tracePt t="19770" x="1165225" y="2822575"/>
          <p14:tracePt t="19779" x="1154113" y="2811463"/>
          <p14:tracePt t="19784" x="1154113" y="2782888"/>
          <p14:tracePt t="19799" x="1143000" y="2760663"/>
          <p14:tracePt t="19804" x="1143000" y="2749550"/>
          <p14:tracePt t="19811" x="1131888" y="2725738"/>
          <p14:tracePt t="19816" x="1120775" y="2703513"/>
          <p14:tracePt t="19823" x="1120775" y="2692400"/>
          <p14:tracePt t="19834" x="1108075" y="2679700"/>
          <p14:tracePt t="19839" x="1108075" y="2668588"/>
          <p14:tracePt t="19847" x="1108075" y="2657475"/>
          <p14:tracePt t="19870" x="1108075" y="2646363"/>
          <p14:tracePt t="19903" x="1120775" y="2646363"/>
          <p14:tracePt t="19918" x="1131888" y="2646363"/>
          <p14:tracePt t="19933" x="1154113" y="2646363"/>
          <p14:tracePt t="19936" x="1165225" y="2646363"/>
          <p14:tracePt t="19944" x="1177925" y="2646363"/>
          <p14:tracePt t="19950" x="1206500" y="2646363"/>
          <p14:tracePt t="19959" x="1239838" y="2657475"/>
          <p14:tracePt t="19969" x="1250950" y="2657475"/>
          <p14:tracePt t="19974" x="1285875" y="2668588"/>
          <p14:tracePt t="19981" x="1308100" y="2668588"/>
          <p14:tracePt t="19989" x="1354138" y="2679700"/>
          <p14:tracePt t="20002" x="1382713" y="2692400"/>
          <p14:tracePt t="20006" x="1417638" y="2692400"/>
          <p14:tracePt t="20013" x="1450975" y="2703513"/>
          <p14:tracePt t="20021" x="1485900" y="2714625"/>
          <p14:tracePt t="20034" x="1531938" y="2736850"/>
          <p14:tracePt t="20039" x="1593850" y="2749550"/>
          <p14:tracePt t="20046" x="1639888" y="2760663"/>
          <p14:tracePt t="20053" x="1685925" y="2771775"/>
          <p14:tracePt t="20067" x="1749425" y="2782888"/>
          <p14:tracePt t="20068" x="1782763" y="2800350"/>
          <p14:tracePt t="20079" x="1828800" y="2811463"/>
          <p14:tracePt t="20084" x="1851025" y="2822575"/>
          <p14:tracePt t="20101" x="1936750" y="2835275"/>
          <p14:tracePt t="20111" x="1960563" y="2835275"/>
          <p14:tracePt t="20116" x="1993900" y="2835275"/>
          <p14:tracePt t="20124" x="2017713" y="2835275"/>
          <p14:tracePt t="20134" x="2028825" y="2835275"/>
          <p14:tracePt t="20139" x="2039938" y="2835275"/>
          <p14:tracePt t="20147" x="2051050" y="2846388"/>
          <p14:tracePt t="20155" x="2063750" y="2846388"/>
          <p14:tracePt t="20179" x="2074863" y="2857500"/>
          <p14:tracePt t="20187" x="2074863" y="2868613"/>
          <p14:tracePt t="20203" x="2063750" y="2879725"/>
          <p14:tracePt t="20212" x="2051050" y="2892425"/>
          <p14:tracePt t="20219" x="2039938" y="2892425"/>
          <p14:tracePt t="20233" x="2017713" y="2892425"/>
          <p14:tracePt t="20236" x="1993900" y="2903538"/>
          <p14:tracePt t="20245" x="1971675" y="2903538"/>
          <p14:tracePt t="20251" x="1960563" y="2903538"/>
          <p14:tracePt t="20268" x="1908175" y="2903538"/>
          <p14:tracePt t="20270" x="1874838" y="2903538"/>
          <p14:tracePt t="20278" x="1828800" y="2903538"/>
          <p14:tracePt t="20282" x="1782763" y="2914650"/>
          <p14:tracePt t="20290" x="1720850" y="2914650"/>
          <p14:tracePt t="20301" x="1651000" y="2936875"/>
          <p14:tracePt t="20307" x="1593850" y="2949575"/>
          <p14:tracePt t="20314" x="1520825" y="2971800"/>
          <p14:tracePt t="20322" x="1450975" y="3000375"/>
          <p14:tracePt t="20334" x="1382713" y="3022600"/>
          <p14:tracePt t="20339" x="1354138" y="3022600"/>
          <p14:tracePt t="20346" x="1296988" y="3046413"/>
          <p14:tracePt t="20354" x="1263650" y="3057525"/>
          <p14:tracePt t="20367" x="1228725" y="3068638"/>
          <p14:tracePt t="20372" x="1217613" y="3079750"/>
          <p14:tracePt t="20379" x="1206500" y="3079750"/>
          <p14:tracePt t="20400" x="1206500" y="3092450"/>
          <p14:tracePt t="20417" x="1217613" y="3103563"/>
          <p14:tracePt t="20426" x="1250950" y="3114675"/>
          <p14:tracePt t="20436" x="1285875" y="3114675"/>
          <p14:tracePt t="20441" x="1320800" y="3136900"/>
          <p14:tracePt t="20449" x="1365250" y="3149600"/>
          <p14:tracePt t="20456" x="1417638" y="3165475"/>
          <p14:tracePt t="20467" x="1474788" y="3178175"/>
          <p14:tracePt t="20473" x="1531938" y="3189288"/>
          <p14:tracePt t="20480" x="1606550" y="3200400"/>
          <p14:tracePt t="20488" x="1651000" y="3211513"/>
          <p14:tracePt t="20501" x="1674813" y="3211513"/>
          <p14:tracePt t="20504" x="1720850" y="3222625"/>
          <p14:tracePt t="20512" x="1771650" y="3222625"/>
          <p14:tracePt t="20520" x="1806575" y="3222625"/>
          <p14:tracePt t="20536" x="1839913" y="3222625"/>
          <p14:tracePt t="20539" x="1863725" y="3222625"/>
          <p14:tracePt t="20546" x="1885950" y="3222625"/>
          <p14:tracePt t="20552" x="1908175" y="3222625"/>
          <p14:tracePt t="20568" x="1925638" y="3222625"/>
          <p14:tracePt t="20578" x="1936750" y="3222625"/>
          <p14:tracePt t="20591" x="1949450" y="3222625"/>
          <p14:tracePt t="20623" x="1949450" y="3211513"/>
          <p14:tracePt t="20636" x="1936750" y="3189288"/>
          <p14:tracePt t="20641" x="1925638" y="3178175"/>
          <p14:tracePt t="20647" x="1908175" y="3165475"/>
          <p14:tracePt t="20655" x="1897063" y="3149600"/>
          <p14:tracePt t="20669" x="1897063" y="3136900"/>
          <p14:tracePt t="20673" x="1885950" y="3125788"/>
          <p14:tracePt t="20680" x="1874838" y="3114675"/>
          <p14:tracePt t="20703" x="1863725" y="3103563"/>
          <p14:tracePt t="20705" x="1863725" y="3092450"/>
          <p14:tracePt t="20714" x="1851025" y="3092450"/>
          <p14:tracePt t="20719" x="1828800" y="3079750"/>
          <p14:tracePt t="20736" x="1782763" y="3057525"/>
          <p14:tracePt t="20745" x="1749425" y="3046413"/>
          <p14:tracePt t="20751" x="1708150" y="3011488"/>
          <p14:tracePt t="20758" x="1697038" y="3000375"/>
          <p14:tracePt t="20773" x="1663700" y="2971800"/>
          <p14:tracePt t="20774" x="1651000" y="2960688"/>
          <p14:tracePt t="20784" x="1628775" y="2936875"/>
          <p14:tracePt t="20790" x="1617663" y="2925763"/>
          <p14:tracePt t="20807" x="1617663" y="2903538"/>
          <p14:tracePt t="20810" x="1617663" y="2892425"/>
          <p14:tracePt t="20815" x="1617663" y="2879725"/>
          <p14:tracePt t="20821" x="1628775" y="2868613"/>
          <p14:tracePt t="20838" x="1697038" y="2857500"/>
          <p14:tracePt t="20848" x="1731963" y="2846388"/>
          <p14:tracePt t="20856" x="1782763" y="2846388"/>
          <p14:tracePt t="20872" x="1828800" y="2846388"/>
          <p14:tracePt t="20880" x="1863725" y="2835275"/>
          <p14:tracePt t="20886" x="1874838" y="2835275"/>
          <p14:tracePt t="20903" x="1885950" y="2835275"/>
          <p14:tracePt t="20905" x="1897063" y="2835275"/>
          <p14:tracePt t="20914" x="1897063" y="2822575"/>
          <p14:tracePt t="20916" x="1897063" y="2811463"/>
          <p14:tracePt t="20924" x="1897063" y="2800350"/>
          <p14:tracePt t="20938" x="1897063" y="2771775"/>
          <p14:tracePt t="20946" x="1897063" y="2760663"/>
          <p14:tracePt t="20950" x="1897063" y="2749550"/>
          <p14:tracePt t="20971" x="1897063" y="2736850"/>
          <p14:tracePt t="20972" x="1897063" y="2725738"/>
          <p14:tracePt t="20980" x="1908175" y="2725738"/>
          <p14:tracePt t="20987" x="1925638" y="2714625"/>
          <p14:tracePt t="21003" x="1936750" y="2714625"/>
          <p14:tracePt t="21004" x="1960563" y="2714625"/>
          <p14:tracePt t="21013" x="1982788" y="2714625"/>
          <p14:tracePt t="21019" x="2006600" y="2714625"/>
          <p14:tracePt t="21036" x="2017713" y="2714625"/>
          <p14:tracePt t="21037" x="2039938" y="2714625"/>
          <p14:tracePt t="21046" x="2051050" y="2714625"/>
          <p14:tracePt t="21073" x="2063750" y="2703513"/>
          <p14:tracePt t="21087" x="2051050" y="2692400"/>
          <p14:tracePt t="21091" x="2028825" y="2679700"/>
          <p14:tracePt t="21098" x="1993900" y="2657475"/>
          <p14:tracePt t="21106" x="1960563" y="2622550"/>
          <p14:tracePt t="21121" x="1908175" y="2593975"/>
          <p14:tracePt t="21122" x="1885950" y="2582863"/>
          <p14:tracePt t="21131" x="1851025" y="2571750"/>
          <p14:tracePt t="21138" x="1817688" y="2549525"/>
          <p14:tracePt t="21153" x="1782763" y="2549525"/>
          <p14:tracePt t="21154" x="1760538" y="2536825"/>
          <p14:tracePt t="21163" x="1731963" y="2525713"/>
          <p14:tracePt t="21169" x="1720850" y="2525713"/>
          <p14:tracePt t="21185" x="1708150" y="2525713"/>
          <p14:tracePt t="21186" x="1697038" y="2525713"/>
          <p14:tracePt t="21351" x="1708150" y="2525713"/>
          <p14:tracePt t="21362" x="1731963" y="2525713"/>
          <p14:tracePt t="21367" x="1771650" y="2525713"/>
          <p14:tracePt t="21375" x="1806575" y="2525713"/>
          <p14:tracePt t="21384" x="1851025" y="2525713"/>
          <p14:tracePt t="21391" x="1897063" y="2525713"/>
          <p14:tracePt t="21399" x="1960563" y="2525713"/>
          <p14:tracePt t="21406" x="2017713" y="2525713"/>
          <p14:tracePt t="21418" x="2085975" y="2525713"/>
          <p14:tracePt t="21423" x="2149475" y="2525713"/>
          <p14:tracePt t="21430" x="2206625" y="2525713"/>
          <p14:tracePt t="21438" x="2228850" y="2525713"/>
          <p14:tracePt t="21454" x="2274888" y="2525713"/>
          <p14:tracePt t="21455" x="2349500" y="2525713"/>
          <p14:tracePt t="21463" x="2382838" y="2536825"/>
          <p14:tracePt t="21470" x="2417763" y="2536825"/>
          <p14:tracePt t="21484" x="2479675" y="2560638"/>
          <p14:tracePt t="21487" x="2525713" y="2582863"/>
          <p14:tracePt t="21496" x="2571750" y="2593975"/>
          <p14:tracePt t="21501" x="2617788" y="2622550"/>
          <p14:tracePt t="21517" x="2640013" y="2635250"/>
          <p14:tracePt t="21518" x="2679700" y="2646363"/>
          <p14:tracePt t="21525" x="2703513" y="2646363"/>
          <p14:tracePt t="21533" x="2725738" y="2646363"/>
          <p14:tracePt t="21707" x="2703513" y="2646363"/>
          <p14:tracePt t="21715" x="2679700" y="2646363"/>
          <p14:tracePt t="21723" x="2640013" y="2646363"/>
          <p14:tracePt t="21734" x="2593975" y="2646363"/>
          <p14:tracePt t="21739" x="2549525" y="2646363"/>
          <p14:tracePt t="21747" x="2492375" y="2646363"/>
          <p14:tracePt t="21755" x="2349500" y="2646363"/>
          <p14:tracePt t="21768" x="2292350" y="2646363"/>
          <p14:tracePt t="21771" x="2193925" y="2646363"/>
          <p14:tracePt t="21780" x="2085975" y="2646363"/>
          <p14:tracePt t="21786" x="1982788" y="2646363"/>
          <p14:tracePt t="21802" x="1874838" y="2646363"/>
          <p14:tracePt t="21803" x="1793875" y="2646363"/>
          <p14:tracePt t="21813" x="1697038" y="2646363"/>
          <p14:tracePt t="21818" x="1606550" y="2646363"/>
          <p14:tracePt t="21833" x="1531938" y="2646363"/>
          <p14:tracePt t="21836" x="1497013" y="2657475"/>
          <p14:tracePt t="21842" x="1450975" y="2657475"/>
          <p14:tracePt t="21850" x="1406525" y="2668588"/>
          <p14:tracePt t="21858" x="1365250" y="2668588"/>
          <p14:tracePt t="21870" x="1343025" y="2679700"/>
          <p14:tracePt t="21874" x="1331913" y="2679700"/>
          <p14:tracePt t="22040" x="1320800" y="2679700"/>
          <p14:tracePt t="22048" x="1308100" y="2679700"/>
          <p14:tracePt t="22056" x="1296988" y="2679700"/>
          <p14:tracePt t="22064" x="1285875" y="2679700"/>
          <p14:tracePt t="22071" x="1263650" y="2668588"/>
          <p14:tracePt t="22084" x="1250950" y="2668588"/>
          <p14:tracePt t="22088" x="1239838" y="2657475"/>
          <p14:tracePt t="22096" x="1228725" y="2657475"/>
          <p14:tracePt t="22103" x="1217613" y="2646363"/>
          <p14:tracePt t="22120" x="1206500" y="2646363"/>
          <p14:tracePt t="22120" x="1193800" y="2646363"/>
          <p14:tracePt t="22141" x="1177925" y="2635250"/>
          <p14:tracePt t="22151" x="1165225" y="2635250"/>
          <p14:tracePt t="22169" x="1154113" y="2635250"/>
          <p14:tracePt t="22199" x="1154113" y="2622550"/>
          <p14:tracePt t="22214" x="1165225" y="2622550"/>
          <p14:tracePt t="22222" x="1177925" y="2622550"/>
          <p14:tracePt t="22234" x="1193800" y="2622550"/>
          <p14:tracePt t="22238" x="1206500" y="2622550"/>
          <p14:tracePt t="22246" x="1217613" y="2622550"/>
          <p14:tracePt t="22285" x="1206500" y="2622550"/>
          <p14:tracePt t="22295" x="1177925" y="2622550"/>
          <p14:tracePt t="22301" x="1154113" y="2622550"/>
          <p14:tracePt t="22309" x="1131888" y="2622550"/>
          <p14:tracePt t="22319" x="1108075" y="2606675"/>
          <p14:tracePt t="22325" x="1085850" y="2593975"/>
          <p14:tracePt t="22333" x="1074738" y="2593975"/>
          <p14:tracePt t="22341" x="1050925" y="2593975"/>
          <p14:tracePt t="22351" x="1028700" y="2582863"/>
          <p14:tracePt t="22357" x="1000125" y="2582863"/>
          <p14:tracePt t="22364" x="989013" y="2582863"/>
          <p14:tracePt t="22372" x="965200" y="2582863"/>
          <p14:tracePt t="22385" x="954088" y="2582863"/>
          <p14:tracePt t="22388" x="942975" y="2582863"/>
          <p14:tracePt t="22397" x="931863" y="2582863"/>
          <p14:tracePt t="22414" x="920750" y="2582863"/>
          <p14:tracePt t="22435" x="908050" y="2582863"/>
          <p14:tracePt t="22483" x="908050" y="2571750"/>
          <p14:tracePt t="22499" x="920750" y="2560638"/>
          <p14:tracePt t="22507" x="931863" y="2536825"/>
          <p14:tracePt t="22518" x="954088" y="2525713"/>
          <p14:tracePt t="22523" x="977900" y="2503488"/>
          <p14:tracePt t="22531" x="1000125" y="2479675"/>
          <p14:tracePt t="22539" x="1039813" y="2457450"/>
          <p14:tracePt t="22552" x="1074738" y="2417763"/>
          <p14:tracePt t="22556" x="1108075" y="2393950"/>
          <p14:tracePt t="22563" x="1154113" y="2371725"/>
          <p14:tracePt t="22570" x="1193800" y="2349500"/>
          <p14:tracePt t="22585" x="1228725" y="2336800"/>
          <p14:tracePt t="22588" x="1274763" y="2325688"/>
          <p14:tracePt t="22596" x="1320800" y="2314575"/>
          <p14:tracePt t="22602" x="1354138" y="2314575"/>
          <p14:tracePt t="22618" x="1406525" y="2314575"/>
          <p14:tracePt t="22619" x="1439863" y="2314575"/>
          <p14:tracePt t="22626" x="1497013" y="2314575"/>
          <p14:tracePt t="22634" x="1531938" y="2314575"/>
          <p14:tracePt t="22642" x="1593850" y="2336800"/>
          <p14:tracePt t="22652" x="1617663" y="2349500"/>
          <p14:tracePt t="22657" x="1674813" y="2371725"/>
          <p14:tracePt t="22665" x="1685925" y="2382838"/>
          <p14:tracePt t="22680" x="1720850" y="2406650"/>
          <p14:tracePt t="22684" x="1749425" y="2417763"/>
          <p14:tracePt t="22702" x="1771650" y="2428875"/>
          <p14:tracePt t="22703" x="1793875" y="2446338"/>
          <p14:tracePt t="22708" x="1806575" y="2468563"/>
          <p14:tracePt t="22714" x="1817688" y="2479675"/>
          <p14:tracePt t="22721" x="1828800" y="2492375"/>
          <p14:tracePt t="22736" x="1828800" y="2503488"/>
          <p14:tracePt t="22746" x="1839913" y="2503488"/>
          <p14:tracePt t="22752" x="1839913" y="2514600"/>
          <p14:tracePt t="22781" x="1839913" y="2525713"/>
          <p14:tracePt t="22785" x="1839913" y="2536825"/>
          <p14:tracePt t="22792" x="1817688" y="2549525"/>
          <p14:tracePt t="22800" x="1806575" y="2560638"/>
          <p14:tracePt t="22808" x="1771650" y="2571750"/>
          <p14:tracePt t="22817" x="1720850" y="2582863"/>
          <p14:tracePt t="22824" x="1674813" y="2593975"/>
          <p14:tracePt t="22832" x="1617663" y="2593975"/>
          <p14:tracePt t="22839" x="1571625" y="2593975"/>
          <p14:tracePt t="22851" x="1508125" y="2593975"/>
          <p14:tracePt t="22856" x="1474788" y="2593975"/>
          <p14:tracePt t="22863" x="1439863" y="2582863"/>
          <p14:tracePt t="22871" x="1406525" y="2571750"/>
          <p14:tracePt t="22885" x="1365250" y="2549525"/>
          <p14:tracePt t="22889" x="1343025" y="2549525"/>
          <p14:tracePt t="23109" x="1354138" y="2549525"/>
          <p14:tracePt t="23117" x="1365250" y="2549525"/>
          <p14:tracePt t="23125" x="1393825" y="2549525"/>
          <p14:tracePt t="23132" x="1417638" y="2549525"/>
          <p14:tracePt t="23140" x="1450975" y="2549525"/>
          <p14:tracePt t="23151" x="1497013" y="2549525"/>
          <p14:tracePt t="23156" x="1543050" y="2549525"/>
          <p14:tracePt t="23164" x="1593850" y="2549525"/>
          <p14:tracePt t="23172" x="1628775" y="2560638"/>
          <p14:tracePt t="23185" x="1663700" y="2582863"/>
          <p14:tracePt t="23188" x="1685925" y="2593975"/>
          <p14:tracePt t="23196" x="1731963" y="2635250"/>
          <p14:tracePt t="23204" x="1760538" y="2646363"/>
          <p14:tracePt t="23217" x="1771650" y="2668588"/>
          <p14:tracePt t="23220" x="1793875" y="2692400"/>
          <p14:tracePt t="23235" x="1806575" y="2714625"/>
          <p14:tracePt t="23236" x="1806575" y="2725738"/>
          <p14:tracePt t="23246" x="1817688" y="2736850"/>
          <p14:tracePt t="23251" x="1817688" y="2749550"/>
          <p14:tracePt t="23259" x="1817688" y="2760663"/>
          <p14:tracePt t="23283" x="1817688" y="2771775"/>
          <p14:tracePt t="23386" x="1828800" y="2771775"/>
          <p14:tracePt t="23414" x="1839913" y="2771775"/>
          <p14:tracePt t="23426" x="1851025" y="2771775"/>
          <p14:tracePt t="23433" x="1851025" y="2760663"/>
          <p14:tracePt t="23441" x="1851025" y="2749550"/>
          <p14:tracePt t="23453" x="1863725" y="2749550"/>
          <p14:tracePt t="23457" x="1863725" y="2736850"/>
          <p14:tracePt t="23687" x="1863725" y="2725738"/>
          <p14:tracePt t="23696" x="1863725" y="2714625"/>
          <p14:tracePt t="23702" x="1885950" y="2679700"/>
          <p14:tracePt t="23717" x="1897063" y="2668588"/>
          <p14:tracePt t="23720" x="1925638" y="2657475"/>
          <p14:tracePt t="23728" x="1949450" y="2635250"/>
          <p14:tracePt t="23734" x="1982788" y="2606675"/>
          <p14:tracePt t="23750" x="2028825" y="2593975"/>
          <p14:tracePt t="23758" x="2051050" y="2582863"/>
          <p14:tracePt t="23769" x="2085975" y="2571750"/>
          <p14:tracePt t="23774" x="2136775" y="2560638"/>
          <p14:tracePt t="23782" x="2160588" y="2560638"/>
          <p14:tracePt t="23790" x="2193925" y="2560638"/>
          <p14:tracePt t="23803" x="2228850" y="2560638"/>
          <p14:tracePt t="23806" x="2263775" y="2560638"/>
          <p14:tracePt t="23813" x="2314575" y="2560638"/>
          <p14:tracePt t="23822" x="2325688" y="2560638"/>
          <p14:tracePt t="23835" x="2360613" y="2560638"/>
          <p14:tracePt t="23839" x="2393950" y="2571750"/>
          <p14:tracePt t="23847" x="2417763" y="2582863"/>
          <p14:tracePt t="23853" x="2428875" y="2582863"/>
          <p14:tracePt t="23868" x="2439988" y="2593975"/>
          <p14:tracePt t="23869" x="2451100" y="2606675"/>
          <p14:tracePt t="23885" x="2463800" y="2622550"/>
          <p14:tracePt t="23902" x="2463800" y="2635250"/>
          <p14:tracePt t="23908" x="2479675" y="2646363"/>
          <p14:tracePt t="23916" x="2479675" y="2668588"/>
          <p14:tracePt t="23924" x="2479675" y="2679700"/>
          <p14:tracePt t="23935" x="2479675" y="2703513"/>
          <p14:tracePt t="23940" x="2492375" y="2714625"/>
          <p14:tracePt t="23948" x="2492375" y="2725738"/>
          <p14:tracePt t="23956" x="2492375" y="2736850"/>
          <p14:tracePt t="23972" x="2492375" y="2749550"/>
          <p14:tracePt t="24035" x="2479675" y="2749550"/>
          <p14:tracePt t="24044" x="2463800" y="2749550"/>
          <p14:tracePt t="24051" x="2451100" y="2749550"/>
          <p14:tracePt t="24059" x="2428875" y="2725738"/>
          <p14:tracePt t="24249" x="2439988" y="2725738"/>
          <p14:tracePt t="24257" x="2451100" y="2714625"/>
          <p14:tracePt t="24265" x="2492375" y="2703513"/>
          <p14:tracePt t="24273" x="2525713" y="2679700"/>
          <p14:tracePt t="24285" x="2582863" y="2657475"/>
          <p14:tracePt t="24289" x="2628900" y="2635250"/>
          <p14:tracePt t="24302" x="2679700" y="2593975"/>
          <p14:tracePt t="24306" x="2703513" y="2582863"/>
          <p14:tracePt t="24314" x="2771775" y="2560638"/>
          <p14:tracePt t="24320" x="2794000" y="2549525"/>
          <p14:tracePt t="24335" x="2868613" y="2525713"/>
          <p14:tracePt t="24339" x="2903538" y="2525713"/>
          <p14:tracePt t="24347" x="2949575" y="2525713"/>
          <p14:tracePt t="24352" x="2982913" y="2525713"/>
          <p14:tracePt t="24369" x="3046413" y="2525713"/>
          <p14:tracePt t="24376" x="3068638" y="2525713"/>
          <p14:tracePt t="24383" x="3103563" y="2536825"/>
          <p14:tracePt t="24391" x="3125788" y="2549525"/>
          <p14:tracePt t="24402" x="3160713" y="2560638"/>
          <p14:tracePt t="24408" x="3194050" y="2582863"/>
          <p14:tracePt t="24415" x="3235325" y="2606675"/>
          <p14:tracePt t="24423" x="3257550" y="2622550"/>
          <p14:tracePt t="24436" x="3292475" y="2646363"/>
          <p14:tracePt t="24440" x="3303588" y="2657475"/>
          <p14:tracePt t="24447" x="3325813" y="2679700"/>
          <p14:tracePt t="24455" x="3349625" y="2703513"/>
          <p14:tracePt t="24469" x="3371850" y="2725738"/>
          <p14:tracePt t="24473" x="3400425" y="2736850"/>
          <p14:tracePt t="24480" x="3411538" y="2749550"/>
          <p14:tracePt t="24486" x="3422650" y="2760663"/>
          <p14:tracePt t="24502" x="3435350" y="2760663"/>
          <p14:tracePt t="24503" x="3435350" y="2771775"/>
          <p14:tracePt t="24513" x="3446463" y="2771775"/>
          <p14:tracePt t="24526" x="3446463" y="2782888"/>
          <p14:tracePt t="24583" x="3457575" y="2782888"/>
          <p14:tracePt t="24653" x="3457575" y="2771775"/>
          <p14:tracePt t="24663" x="3457575" y="2760663"/>
          <p14:tracePt t="24669" x="3457575" y="2749550"/>
          <p14:tracePt t="24683" x="3446463" y="2736850"/>
          <p14:tracePt t="24882" x="3422650" y="2736850"/>
          <p14:tracePt t="24890" x="3400425" y="2725738"/>
          <p14:tracePt t="24898" x="3371850" y="2725738"/>
          <p14:tracePt t="24906" x="3360738" y="2714625"/>
          <p14:tracePt t="24918" x="3336925" y="2692400"/>
          <p14:tracePt t="24922" x="3314700" y="2679700"/>
          <p14:tracePt t="24931" x="3303588" y="2668588"/>
          <p14:tracePt t="24937" x="3268663" y="2646363"/>
          <p14:tracePt t="24951" x="3246438" y="2635250"/>
          <p14:tracePt t="24955" x="3222625" y="2622550"/>
          <p14:tracePt t="24963" x="3194050" y="2606675"/>
          <p14:tracePt t="24969" x="3160713" y="2606675"/>
          <p14:tracePt t="24985" x="3136900" y="2593975"/>
          <p14:tracePt t="24986" x="3114675" y="2593975"/>
          <p14:tracePt t="24995" x="3103563" y="2593975"/>
          <p14:tracePt t="25001" x="3079750" y="2593975"/>
          <p14:tracePt t="25009" x="3068638" y="2593975"/>
          <p14:tracePt t="25018" x="3057525" y="2593975"/>
          <p14:tracePt t="25040" x="3046413" y="2593975"/>
          <p14:tracePt t="25088" x="3035300" y="2593975"/>
          <p14:tracePt t="25129" x="3022600" y="2593975"/>
          <p14:tracePt t="25159" x="3022600" y="2582863"/>
          <p14:tracePt t="25183" x="3022600" y="2571750"/>
          <p14:tracePt t="25201" x="3022600" y="2560638"/>
          <p14:tracePt t="25207" x="3035300" y="2560638"/>
          <p14:tracePt t="25238" x="3046413" y="2560638"/>
          <p14:tracePt t="25254" x="3057525" y="2560638"/>
          <p14:tracePt t="25267" x="3068638" y="2560638"/>
          <p14:tracePt t="25271" x="3092450" y="2560638"/>
          <p14:tracePt t="25279" x="3114675" y="2560638"/>
          <p14:tracePt t="25286" x="3125788" y="2560638"/>
          <p14:tracePt t="25302" x="3160713" y="2560638"/>
          <p14:tracePt t="25302" x="3194050" y="2560638"/>
          <p14:tracePt t="25312" x="3235325" y="2560638"/>
          <p14:tracePt t="25318" x="3257550" y="2560638"/>
          <p14:tracePt t="25326" x="3292475" y="2560638"/>
          <p14:tracePt t="25335" x="3314700" y="2560638"/>
          <p14:tracePt t="25342" x="3349625" y="2560638"/>
          <p14:tracePt t="25354" x="3371850" y="2560638"/>
          <p14:tracePt t="25358" x="3411538" y="2560638"/>
          <p14:tracePt t="25365" x="3435350" y="2560638"/>
          <p14:tracePt t="25373" x="3446463" y="2560638"/>
          <p14:tracePt t="25386" x="3457575" y="2560638"/>
          <p14:tracePt t="25390" x="3468688" y="2560638"/>
          <p14:tracePt t="25398" x="3479800" y="2560638"/>
          <p14:tracePt t="25405" x="3492500" y="2560638"/>
          <p14:tracePt t="25422" x="3503613" y="2560638"/>
          <p14:tracePt t="25452" x="3503613" y="2571750"/>
          <p14:tracePt t="25523" x="3503613" y="2582863"/>
          <p14:tracePt t="25627" x="3492500" y="2582863"/>
          <p14:tracePt t="25651" x="3492500" y="2593975"/>
          <p14:tracePt t="25658" x="3479800" y="2593975"/>
          <p14:tracePt t="25701" x="3468688" y="2593975"/>
          <p14:tracePt t="25715" x="3457575" y="2606675"/>
          <p14:tracePt t="25734" x="3435350" y="2606675"/>
          <p14:tracePt t="25737" x="3422650" y="2606675"/>
          <p14:tracePt t="25745" x="3411538" y="2622550"/>
          <p14:tracePt t="25753" x="3389313" y="2622550"/>
          <p14:tracePt t="25768" x="3360738" y="2622550"/>
          <p14:tracePt t="25770" x="3336925" y="2622550"/>
          <p14:tracePt t="25779" x="3325813" y="2622550"/>
          <p14:tracePt t="25785" x="3314700" y="2622550"/>
          <p14:tracePt t="25799" x="3303588" y="2622550"/>
          <p14:tracePt t="25803" x="3292475" y="2622550"/>
          <p14:tracePt t="25856" x="3303588" y="2622550"/>
          <p14:tracePt t="25865" x="3314700" y="2622550"/>
          <p14:tracePt t="25872" x="3336925" y="2622550"/>
          <p14:tracePt t="25886" x="3360738" y="2622550"/>
          <p14:tracePt t="25889" x="3371850" y="2622550"/>
          <p14:tracePt t="25896" x="3400425" y="2622550"/>
          <p14:tracePt t="25904" x="3435350" y="2622550"/>
          <p14:tracePt t="25919" x="3457575" y="2635250"/>
          <p14:tracePt t="25923" x="3468688" y="2635250"/>
          <p14:tracePt t="25929" x="3503613" y="2635250"/>
          <p14:tracePt t="25935" x="3514725" y="2646363"/>
          <p14:tracePt t="25950" x="3536950" y="2646363"/>
          <p14:tracePt t="25953" x="3549650" y="2646363"/>
          <p14:tracePt t="25959" x="3578225" y="2646363"/>
          <p14:tracePt t="25967" x="3589338" y="2657475"/>
          <p14:tracePt t="25975" x="3600450" y="2657475"/>
          <p14:tracePt t="25985" x="3611563" y="2657475"/>
          <p14:tracePt t="25991" x="3622675" y="2657475"/>
          <p14:tracePt t="25999" x="3635375" y="2657475"/>
          <p14:tracePt t="26019" x="3646488" y="2657475"/>
          <p14:tracePt t="26022" x="3657600" y="2657475"/>
          <p14:tracePt t="26062" x="3657600" y="2646363"/>
          <p14:tracePt t="26355" x="3692525" y="2646363"/>
          <p14:tracePt t="26363" x="3703638" y="2646363"/>
          <p14:tracePt t="26371" x="3736975" y="2646363"/>
          <p14:tracePt t="26385" x="3765550" y="2646363"/>
          <p14:tracePt t="26388" x="3789363" y="2646363"/>
          <p14:tracePt t="26396" x="3811588" y="2646363"/>
          <p14:tracePt t="26402" x="3835400" y="2646363"/>
          <p14:tracePt t="26421" x="3857625" y="2646363"/>
          <p14:tracePt t="26422" x="3868738" y="2657475"/>
          <p14:tracePt t="26431" x="3892550" y="2657475"/>
          <p14:tracePt t="26435" x="3903663" y="2657475"/>
          <p14:tracePt t="26452" x="3914775" y="2657475"/>
          <p14:tracePt t="26458" x="3925888" y="2668588"/>
          <p14:tracePt t="26466" x="3943350" y="2668588"/>
          <p14:tracePt t="26474" x="3954463" y="2668588"/>
          <p14:tracePt t="26489" x="3965575" y="2679700"/>
          <p14:tracePt t="26516" x="3978275" y="2679700"/>
          <p14:tracePt t="26608" x="3965575" y="2679700"/>
          <p14:tracePt t="26616" x="3954463" y="2679700"/>
          <p14:tracePt t="26624" x="3925888" y="2679700"/>
          <p14:tracePt t="26634" x="3892550" y="2679700"/>
          <p14:tracePt t="26640" x="3857625" y="2679700"/>
          <p14:tracePt t="26649" x="3789363" y="2679700"/>
          <p14:tracePt t="26656" x="3703638" y="2679700"/>
          <p14:tracePt t="26668" x="3600450" y="2679700"/>
          <p14:tracePt t="26672" x="3468688" y="2679700"/>
          <p14:tracePt t="26680" x="3325813" y="2679700"/>
          <p14:tracePt t="26692" x="3160713" y="2714625"/>
          <p14:tracePt t="26699" x="2982913" y="2749550"/>
          <p14:tracePt t="26703" x="2806700" y="2771775"/>
          <p14:tracePt t="26720" x="2617788" y="2811463"/>
          <p14:tracePt t="26721" x="2439988" y="2846388"/>
          <p14:tracePt t="26729" x="2371725" y="2857500"/>
          <p14:tracePt t="26735" x="2206625" y="2879725"/>
          <p14:tracePt t="26751" x="2074863" y="2903538"/>
          <p14:tracePt t="26752" x="1960563" y="2914650"/>
          <p14:tracePt t="26759" x="1851025" y="2925763"/>
          <p14:tracePt t="26767" x="1760538" y="2936875"/>
          <p14:tracePt t="26775" x="1731963" y="2936875"/>
          <p14:tracePt t="26786" x="1674813" y="2949575"/>
          <p14:tracePt t="26791" x="1628775" y="2949575"/>
          <p14:tracePt t="26799" x="1593850" y="2949575"/>
          <p14:tracePt t="26806" x="1571625" y="2960688"/>
          <p14:tracePt t="26818" x="1543050" y="2960688"/>
          <p14:tracePt t="26965" x="1508125" y="2960688"/>
          <p14:tracePt t="26973" x="1439863" y="2960688"/>
          <p14:tracePt t="26985" x="1382713" y="2960688"/>
          <p14:tracePt t="26989" x="1320800" y="2960688"/>
          <p14:tracePt t="26996" x="1263650" y="2960688"/>
          <p14:tracePt t="27004" x="1193800" y="2960688"/>
          <p14:tracePt t="27018" x="1063625" y="2960688"/>
          <p14:tracePt t="27021" x="1000125" y="2960688"/>
          <p14:tracePt t="27029" x="896938" y="2960688"/>
          <p14:tracePt t="27036" x="788988" y="2960688"/>
          <p14:tracePt t="27051" x="754063" y="2960688"/>
          <p14:tracePt t="27052" x="685800" y="2960688"/>
          <p14:tracePt t="27062" x="622300" y="2960688"/>
          <p14:tracePt t="27068" x="588963" y="2960688"/>
          <p14:tracePt t="27076" x="565150" y="2960688"/>
          <p14:tracePt t="27085" x="554038" y="2960688"/>
          <p14:tracePt t="27091" x="542925" y="2960688"/>
          <p14:tracePt t="27107" x="531813" y="2960688"/>
          <p14:tracePt t="27202" x="531813" y="2971800"/>
          <p14:tracePt t="27227" x="542925" y="2989263"/>
          <p14:tracePt t="27242" x="554038" y="3000375"/>
          <p14:tracePt t="27257" x="565150" y="3000375"/>
          <p14:tracePt t="27273" x="565150" y="3011488"/>
          <p14:tracePt t="27285" x="577850" y="3011488"/>
          <p14:tracePt t="27305" x="588963" y="3011488"/>
          <p14:tracePt t="27319" x="600075" y="3011488"/>
          <p14:tracePt t="27329" x="611188" y="3011488"/>
          <p14:tracePt t="27337" x="635000" y="3011488"/>
          <p14:tracePt t="27351" x="650875" y="3011488"/>
          <p14:tracePt t="27354" x="674688" y="3011488"/>
          <p14:tracePt t="27362" x="708025" y="3011488"/>
          <p14:tracePt t="27368" x="731838" y="3011488"/>
          <p14:tracePt t="27384" x="754063" y="3011488"/>
          <p14:tracePt t="27385" x="777875" y="3011488"/>
          <p14:tracePt t="27392" x="800100" y="3011488"/>
          <p14:tracePt t="27400" x="839788" y="3022600"/>
          <p14:tracePt t="27408" x="874713" y="3022600"/>
          <p14:tracePt t="27419" x="896938" y="3035300"/>
          <p14:tracePt t="27424" x="920750" y="3035300"/>
          <p14:tracePt t="27433" x="965200" y="3046413"/>
          <p14:tracePt t="27440" x="1000125" y="3046413"/>
          <p14:tracePt t="27453" x="1028700" y="3057525"/>
          <p14:tracePt t="27458" x="1063625" y="3057525"/>
          <p14:tracePt t="27466" x="1096963" y="3068638"/>
          <p14:tracePt t="27471" x="1120775" y="3068638"/>
          <p14:tracePt t="27485" x="1154113" y="3068638"/>
          <p14:tracePt t="27492" x="1193800" y="3068638"/>
          <p14:tracePt t="27502" x="1228725" y="3068638"/>
          <p14:tracePt t="27505" x="1250950" y="3068638"/>
          <p14:tracePt t="27516" x="1274763" y="3068638"/>
          <p14:tracePt t="27520" x="1296988" y="3068638"/>
          <p14:tracePt t="27536" x="1343025" y="3057525"/>
          <p14:tracePt t="27543" x="1382713" y="3046413"/>
          <p14:tracePt t="27550" x="1406525" y="3035300"/>
          <p14:tracePt t="27558" x="1428750" y="3022600"/>
          <p14:tracePt t="27569" x="1463675" y="3011488"/>
          <p14:tracePt t="27574" x="1485900" y="3000375"/>
          <p14:tracePt t="27583" x="1508125" y="3000375"/>
          <p14:tracePt t="27590" x="1531938" y="2989263"/>
          <p14:tracePt t="27602" x="1543050" y="2989263"/>
          <p14:tracePt t="27788" x="1560513" y="2989263"/>
          <p14:tracePt t="27796" x="1571625" y="2989263"/>
          <p14:tracePt t="27804" x="1582738" y="2989263"/>
          <p14:tracePt t="27818" x="1606550" y="3000375"/>
          <p14:tracePt t="27822" x="1628775" y="3000375"/>
          <p14:tracePt t="27829" x="1639888" y="3000375"/>
          <p14:tracePt t="27835" x="1663700" y="3011488"/>
          <p14:tracePt t="27851" x="1674813" y="3011488"/>
          <p14:tracePt t="27861" x="1685925" y="3011488"/>
          <p14:tracePt t="27884" x="1697038" y="3011488"/>
          <p14:tracePt t="27922" x="1708150" y="3011488"/>
          <p14:tracePt t="27931" x="1708150" y="3000375"/>
          <p14:tracePt t="27938" x="1720850" y="2989263"/>
          <p14:tracePt t="27950" x="1720850" y="2971800"/>
          <p14:tracePt t="27954" x="1731963" y="2960688"/>
          <p14:tracePt t="27962" x="1749425" y="2949575"/>
          <p14:tracePt t="27970" x="1760538" y="2936875"/>
          <p14:tracePt t="27985" x="1760538" y="2925763"/>
          <p14:tracePt t="27989" x="1771650" y="2914650"/>
          <p14:tracePt t="27995" x="1782763" y="2903538"/>
          <p14:tracePt t="28002" x="1793875" y="2892425"/>
          <p14:tracePt t="28017" x="1806575" y="2879725"/>
          <p14:tracePt t="28020" x="1817688" y="2879725"/>
          <p14:tracePt t="28036" x="1851025" y="2868613"/>
          <p14:tracePt t="28041" x="1874838" y="2857500"/>
          <p14:tracePt t="28050" x="1885950" y="2857500"/>
          <p14:tracePt t="28058" x="1908175" y="2857500"/>
          <p14:tracePt t="28069" x="1936750" y="2857500"/>
          <p14:tracePt t="28073" x="1949450" y="2857500"/>
          <p14:tracePt t="28083" x="1971675" y="2857500"/>
          <p14:tracePt t="28089" x="1993900" y="2857500"/>
          <p14:tracePt t="28102" x="2017713" y="2868613"/>
          <p14:tracePt t="28105" x="2039938" y="2879725"/>
          <p14:tracePt t="28117" x="2063750" y="2903538"/>
          <p14:tracePt t="28121" x="2085975" y="2936875"/>
          <p14:tracePt t="28136" x="2097088" y="2949575"/>
          <p14:tracePt t="28137" x="2125663" y="2989263"/>
          <p14:tracePt t="28146" x="2149475" y="3011488"/>
          <p14:tracePt t="28152" x="2160588" y="3035300"/>
          <p14:tracePt t="28168" x="2171700" y="3046413"/>
          <p14:tracePt t="28169" x="2182813" y="3057525"/>
          <p14:tracePt t="28176" x="2193925" y="3057525"/>
          <p14:tracePt t="28192" x="2206625" y="3068638"/>
          <p14:tracePt t="28220" x="2217738" y="3068638"/>
          <p14:tracePt t="28232" x="2217738" y="3057525"/>
          <p14:tracePt t="28239" x="2217738" y="3046413"/>
          <p14:tracePt t="28251" x="2217738" y="3022600"/>
          <p14:tracePt t="28429" x="2228850" y="3022600"/>
          <p14:tracePt t="28437" x="2251075" y="3022600"/>
          <p14:tracePt t="28446" x="2274888" y="3022600"/>
          <p14:tracePt t="28453" x="2303463" y="3011488"/>
          <p14:tracePt t="28469" x="2349500" y="3011488"/>
          <p14:tracePt t="28470" x="2406650" y="3000375"/>
          <p14:tracePt t="28479" x="2463800" y="3000375"/>
          <p14:tracePt t="28485" x="2536825" y="2989263"/>
          <p14:tracePt t="28501" x="2606675" y="2989263"/>
          <p14:tracePt t="28503" x="2679700" y="2989263"/>
          <p14:tracePt t="28508" x="2760663" y="2989263"/>
          <p14:tracePt t="28517" x="2857500" y="2989263"/>
          <p14:tracePt t="28525" x="2936875" y="3011488"/>
          <p14:tracePt t="28536" x="2971800" y="3022600"/>
          <p14:tracePt t="28541" x="3035300" y="3046413"/>
          <p14:tracePt t="28549" x="3079750" y="3068638"/>
          <p14:tracePt t="28556" x="3114675" y="3079750"/>
          <p14:tracePt t="28570" x="3136900" y="3092450"/>
          <p14:tracePt t="28585" x="3160713" y="3103563"/>
          <p14:tracePt t="28587" x="3171825" y="3103563"/>
          <p14:tracePt t="28591" x="3182938" y="3114675"/>
          <p14:tracePt t="28617" x="3194050" y="3125788"/>
          <p14:tracePt t="28659" x="3194050" y="3136900"/>
          <p14:tracePt t="28667" x="3211513" y="3149600"/>
          <p14:tracePt t="28675" x="3211513" y="3165475"/>
          <p14:tracePt t="28691" x="3222625" y="3178175"/>
          <p14:tracePt t="28698" x="3222625" y="3189288"/>
          <p14:tracePt t="28719" x="3235325" y="3189288"/>
          <p14:tracePt t="28722" x="3235325" y="3200400"/>
          <p14:tracePt t="28873" x="3222625" y="3200400"/>
          <p14:tracePt t="28889" x="3222625" y="3189288"/>
          <p14:tracePt t="28903" x="3211513" y="3189288"/>
          <p14:tracePt t="28933" x="3211513" y="3178175"/>
          <p14:tracePt t="28968" x="3194050" y="3165475"/>
          <p14:tracePt t="28985" x="3194050" y="3149600"/>
          <p14:tracePt t="28992" x="3194050" y="3136900"/>
          <p14:tracePt t="29001" x="3182938" y="3125788"/>
          <p14:tracePt t="29019" x="3171825" y="3114675"/>
          <p14:tracePt t="29024" x="3171825" y="3103563"/>
          <p14:tracePt t="29031" x="3171825" y="3092450"/>
          <p14:tracePt t="29039" x="3171825" y="3079750"/>
          <p14:tracePt t="29052" x="3171825" y="3068638"/>
          <p14:tracePt t="29055" x="3171825" y="3057525"/>
          <p14:tracePt t="29063" x="3171825" y="3035300"/>
          <p14:tracePt t="29071" x="3171825" y="3011488"/>
          <p14:tracePt t="29085" x="3171825" y="2971800"/>
          <p14:tracePt t="29088" x="3171825" y="2936875"/>
          <p14:tracePt t="29104" x="3182938" y="2868613"/>
          <p14:tracePt t="29112" x="3211513" y="2811463"/>
          <p14:tracePt t="29119" x="3235325" y="2760663"/>
          <p14:tracePt t="29126" x="3257550" y="2714625"/>
          <p14:tracePt t="29139" x="3292475" y="2668588"/>
          <p14:tracePt t="29146" x="3325813" y="2622550"/>
          <p14:tracePt t="29151" x="3360738" y="2582863"/>
          <p14:tracePt t="29158" x="3371850" y="2571750"/>
          <p14:tracePt t="29170" x="3400425" y="2536825"/>
          <p14:tracePt t="29174" x="3435350" y="2514600"/>
          <p14:tracePt t="29184" x="3446463" y="2503488"/>
          <p14:tracePt t="29189" x="3468688" y="2479675"/>
          <p14:tracePt t="29203" x="3479800" y="2468563"/>
          <p14:tracePt t="29491" x="3479800" y="2479675"/>
          <p14:tracePt t="29498" x="3479800" y="2492375"/>
          <p14:tracePt t="29506" x="3479800" y="2503488"/>
          <p14:tracePt t="29518" x="3468688" y="2514600"/>
          <p14:tracePt t="29530" x="3457575" y="2525713"/>
          <p14:tracePt t="29538" x="3446463" y="2525713"/>
          <p14:tracePt t="29552" x="3435350" y="2536825"/>
          <p14:tracePt t="29562" x="3422650" y="2536825"/>
          <p14:tracePt t="29569" x="3411538" y="2536825"/>
          <p14:tracePt t="29586" x="3400425" y="2536825"/>
          <p14:tracePt t="29595" x="3389313" y="2536825"/>
          <p14:tracePt t="29609" x="3371850" y="2536825"/>
          <p14:tracePt t="29618" x="3360738" y="2536825"/>
          <p14:tracePt t="29625" x="3349625" y="2536825"/>
          <p14:tracePt t="29639" x="3336925" y="2536825"/>
          <p14:tracePt t="29643" x="3325813" y="2536825"/>
          <p14:tracePt t="29651" x="3314700" y="2536825"/>
          <p14:tracePt t="29657" x="3303588" y="2536825"/>
          <p14:tracePt t="29669" x="3292475" y="2536825"/>
          <p14:tracePt t="29673" x="3268663" y="2536825"/>
          <p14:tracePt t="29685" x="3257550" y="2536825"/>
          <p14:tracePt t="29688" x="3246438" y="2536825"/>
          <p14:tracePt t="29705" x="3235325" y="2549525"/>
          <p14:tracePt t="29718" x="3222625" y="2571750"/>
          <p14:tracePt t="29721" x="3211513" y="2582863"/>
          <p14:tracePt t="29735" x="3194050" y="2606675"/>
          <p14:tracePt t="29736" x="3182938" y="2622550"/>
          <p14:tracePt t="29745" x="3171825" y="2646363"/>
          <p14:tracePt t="29752" x="3160713" y="2657475"/>
          <p14:tracePt t="29767" x="3149600" y="2679700"/>
          <p14:tracePt t="29769" x="3136900" y="2692400"/>
          <p14:tracePt t="29775" x="3125788" y="2692400"/>
          <p14:tracePt t="29784" x="3125788" y="2703513"/>
          <p14:tracePt t="29791" x="3114675" y="2703513"/>
          <p14:tracePt t="29802" x="3114675" y="2714625"/>
          <p14:tracePt t="29878" x="3125788" y="2703513"/>
          <p14:tracePt t="29886" x="3149600" y="2679700"/>
          <p14:tracePt t="29903" x="3171825" y="2657475"/>
          <p14:tracePt t="29906" x="3194050" y="2635250"/>
          <p14:tracePt t="29919" x="3246438" y="2606675"/>
          <p14:tracePt t="29926" x="3268663" y="2582863"/>
          <p14:tracePt t="29937" x="3292475" y="2571750"/>
          <p14:tracePt t="29942" x="3303588" y="2560638"/>
          <p14:tracePt t="29952" x="3325813" y="2549525"/>
          <p14:tracePt t="29958" x="3336925" y="2549525"/>
          <p14:tracePt t="29969" x="3349625" y="2549525"/>
          <p14:tracePt t="29973" x="3349625" y="2536825"/>
          <p14:tracePt t="29985" x="3360738" y="2536825"/>
          <p14:tracePt t="30005" x="3360738" y="2549525"/>
          <p14:tracePt t="30013" x="3360738" y="2560638"/>
          <p14:tracePt t="30021" x="3360738" y="2571750"/>
          <p14:tracePt t="30035" x="3336925" y="2606675"/>
          <p14:tracePt t="30038" x="3325813" y="2635250"/>
          <p14:tracePt t="30046" x="3303588" y="2668588"/>
          <p14:tracePt t="30052" x="3268663" y="2714625"/>
          <p14:tracePt t="30068" x="3246438" y="2749550"/>
          <p14:tracePt t="30069" x="3211513" y="2800350"/>
          <p14:tracePt t="30078" x="3182938" y="2822575"/>
          <p14:tracePt t="30085" x="3160713" y="2857500"/>
          <p14:tracePt t="30092" x="3136900" y="2879725"/>
          <p14:tracePt t="30102" x="3114675" y="2903538"/>
          <p14:tracePt t="30108" x="3103563" y="2914650"/>
          <p14:tracePt t="30116" x="3092450" y="2914650"/>
          <p14:tracePt t="30124" x="3092450" y="2925763"/>
          <p14:tracePt t="30135" x="3079750" y="2925763"/>
          <p14:tracePt t="30258" x="3079750" y="2914650"/>
          <p14:tracePt t="30369" x="3079750" y="2903538"/>
          <p14:tracePt t="30448" x="3092450" y="2892425"/>
          <p14:tracePt t="30469" x="3103563" y="2892425"/>
          <p14:tracePt t="30474" x="3114675" y="2879725"/>
          <p14:tracePt t="30480" x="3125788" y="2879725"/>
          <p14:tracePt t="30488" x="3136900" y="2868613"/>
          <p14:tracePt t="30502" x="3149600" y="2857500"/>
          <p14:tracePt t="30506" x="3160713" y="2846388"/>
          <p14:tracePt t="30513" x="3182938" y="2835275"/>
          <p14:tracePt t="30519" x="3194050" y="2822575"/>
          <p14:tracePt t="30536" x="3211513" y="2800350"/>
          <p14:tracePt t="30537" x="3235325" y="2782888"/>
          <p14:tracePt t="30545" x="3246438" y="2760663"/>
          <p14:tracePt t="30552" x="3257550" y="2736850"/>
          <p14:tracePt t="30559" x="3268663" y="2725738"/>
          <p14:tracePt t="30569" x="3279775" y="2703513"/>
          <p14:tracePt t="30575" x="3292475" y="2692400"/>
          <p14:tracePt t="30586" x="3303588" y="2679700"/>
          <p14:tracePt t="30591" x="3314700" y="2668588"/>
          <p14:tracePt t="30603" x="3314700" y="2657475"/>
          <p14:tracePt t="30607" x="3325813" y="2646363"/>
          <p14:tracePt t="30635" x="3336925" y="2635250"/>
          <p14:tracePt t="30678" x="3349625" y="2622550"/>
          <p14:tracePt t="30706" x="3349625" y="2606675"/>
          <p14:tracePt t="30725" x="3360738" y="2606675"/>
          <p14:tracePt t="30735" x="3360738" y="2593975"/>
          <p14:tracePt t="31399" x="3349625" y="2593975"/>
          <p14:tracePt t="31430" x="3336925" y="2593975"/>
          <p14:tracePt t="31454" x="3325813" y="2593975"/>
          <p14:tracePt t="31470" x="3314700" y="2593975"/>
          <p14:tracePt t="31483" x="3314700" y="2606675"/>
          <p14:tracePt t="31487" x="3303588" y="2606675"/>
          <p14:tracePt t="31495" x="3303588" y="2622550"/>
          <p14:tracePt t="31509" x="3279775" y="2635250"/>
          <p14:tracePt t="31520" x="3279775" y="2646363"/>
          <p14:tracePt t="31525" x="3268663" y="2657475"/>
          <p14:tracePt t="31536" x="3257550" y="2668588"/>
          <p14:tracePt t="31541" x="3246438" y="2668588"/>
          <p14:tracePt t="31553" x="3246438" y="2679700"/>
          <p14:tracePt t="31557" x="3235325" y="2679700"/>
          <p14:tracePt t="31570" x="3222625" y="2692400"/>
          <p14:tracePt t="31574" x="3211513" y="2692400"/>
          <p14:tracePt t="31586" x="3194050" y="2692400"/>
          <p14:tracePt t="31589" x="3194050" y="2703513"/>
          <p14:tracePt t="31603" x="3182938" y="2703513"/>
          <p14:tracePt t="31606" x="3171825" y="2703513"/>
          <p14:tracePt t="31620" x="3160713" y="2703513"/>
          <p14:tracePt t="31634" x="3160713" y="2714625"/>
          <p14:tracePt t="31638" x="3149600" y="2714625"/>
          <p14:tracePt t="31691" x="3136900" y="2714625"/>
          <p14:tracePt t="31700" x="3136900" y="2725738"/>
          <p14:tracePt t="31723" x="3125788" y="2725738"/>
          <p14:tracePt t="31739" x="3125788" y="2736850"/>
          <p14:tracePt t="31750" x="3114675" y="2736850"/>
          <p14:tracePt t="31776" x="3114675" y="2749550"/>
          <p14:tracePt t="31780" x="3103563" y="2749550"/>
          <p14:tracePt t="31803" x="3092450" y="2749550"/>
          <p14:tracePt t="31826" x="3092450" y="2760663"/>
          <p14:tracePt t="31866" x="3079750" y="2760663"/>
          <p14:tracePt t="31873" x="3079750" y="2771775"/>
          <p14:tracePt t="31889" x="3068638" y="2771775"/>
          <p14:tracePt t="31900" x="3068638" y="2782888"/>
          <p14:tracePt t="31905" x="3057525" y="2782888"/>
          <p14:tracePt t="31932" x="3057525" y="2800350"/>
          <p14:tracePt t="31937" x="3046413" y="2800350"/>
          <p14:tracePt t="31977" x="3046413" y="2811463"/>
          <p14:tracePt t="31984" x="3035300" y="2811463"/>
          <p14:tracePt t="32016" x="3035300" y="2822575"/>
          <p14:tracePt t="32024" x="3022600" y="2822575"/>
          <p14:tracePt t="32087" x="3022600" y="2835275"/>
          <p14:tracePt t="32099" x="3006725" y="2835275"/>
          <p14:tracePt t="32120" x="2994025" y="2846388"/>
          <p14:tracePt t="32134" x="2994025" y="2857500"/>
          <p14:tracePt t="32137" x="2982913" y="2857500"/>
          <p14:tracePt t="32143" x="2971800" y="2868613"/>
          <p14:tracePt t="32153" x="2971800" y="2879725"/>
          <p14:tracePt t="32158" x="2960688" y="2879725"/>
          <p14:tracePt t="32170" x="2960688" y="2892425"/>
          <p14:tracePt t="32174" x="2949575" y="2892425"/>
          <p14:tracePt t="32200" x="2949575" y="2903538"/>
          <p14:tracePt t="32286" x="2949575" y="2892425"/>
          <p14:tracePt t="32295" x="2960688" y="2879725"/>
          <p14:tracePt t="32301" x="2971800" y="2868613"/>
          <p14:tracePt t="32314" x="2982913" y="2857500"/>
          <p14:tracePt t="32319" x="2994025" y="2835275"/>
          <p14:tracePt t="32325" x="3006725" y="2811463"/>
          <p14:tracePt t="32334" x="3035300" y="2782888"/>
          <p14:tracePt t="32341" x="3046413" y="2771775"/>
          <p14:tracePt t="32349" x="3057525" y="2760663"/>
          <p14:tracePt t="32356" x="3068638" y="2749550"/>
          <p14:tracePt t="32368" x="3068638" y="2736850"/>
          <p14:tracePt t="32373" x="3079750" y="2725738"/>
          <p14:tracePt t="32404" x="3092450" y="2714625"/>
          <p14:tracePt t="32433" x="3103563" y="2714625"/>
          <p14:tracePt t="32447" x="3114675" y="2703513"/>
          <p14:tracePt t="32454" x="3125788" y="2703513"/>
          <p14:tracePt t="32475" x="3136900" y="2692400"/>
          <p14:tracePt t="32531" x="3136900" y="2703513"/>
          <p14:tracePt t="32538" x="3114675" y="2714625"/>
          <p14:tracePt t="32546" x="3103563" y="2725738"/>
          <p14:tracePt t="32554" x="3079750" y="2749550"/>
          <p14:tracePt t="32567" x="3068638" y="2771775"/>
          <p14:tracePt t="32576" x="3046413" y="2800350"/>
          <p14:tracePt t="32587" x="3006725" y="2835275"/>
          <p14:tracePt t="32588" x="2971800" y="2868613"/>
          <p14:tracePt t="32596" x="2936875" y="2903538"/>
          <p14:tracePt t="32604" x="2914650" y="2936875"/>
          <p14:tracePt t="32617" x="2892425" y="2949575"/>
          <p14:tracePt t="32621" x="2868613" y="2971800"/>
          <p14:tracePt t="32626" x="2846388" y="3000375"/>
          <p14:tracePt t="32637" x="2817813" y="3022600"/>
          <p14:tracePt t="32642" x="2806700" y="3035300"/>
          <p14:tracePt t="32657" x="2794000" y="3035300"/>
          <p14:tracePt t="32670" x="2794000" y="3046413"/>
          <p14:tracePt t="32713" x="2794000" y="3035300"/>
          <p14:tracePt t="32721" x="2817813" y="3022600"/>
          <p14:tracePt t="32729" x="2846388" y="3000375"/>
          <p14:tracePt t="32737" x="2868613" y="2971800"/>
          <p14:tracePt t="32751" x="2892425" y="2949575"/>
          <p14:tracePt t="32753" x="2925763" y="2903538"/>
          <p14:tracePt t="32762" x="2960688" y="2868613"/>
          <p14:tracePt t="32768" x="2994025" y="2822575"/>
          <p14:tracePt t="32776" x="3046413" y="2771775"/>
          <p14:tracePt t="32787" x="3057525" y="2749550"/>
          <p14:tracePt t="32792" x="3092450" y="2725738"/>
          <p14:tracePt t="32800" x="3114675" y="2703513"/>
          <p14:tracePt t="32808" x="3149600" y="2668588"/>
          <p14:tracePt t="32817" x="3171825" y="2657475"/>
          <p14:tracePt t="32824" x="3182938" y="2646363"/>
          <p14:tracePt t="32832" x="3211513" y="2646363"/>
          <p14:tracePt t="32848" x="3222625" y="2635250"/>
          <p14:tracePt t="32855" x="3235325" y="2635250"/>
          <p14:tracePt t="32867" x="3235325" y="2622550"/>
          <p14:tracePt t="32934" x="3235325" y="2635250"/>
          <p14:tracePt t="32942" x="3211513" y="2646363"/>
          <p14:tracePt t="32950" x="3182938" y="2668588"/>
          <p14:tracePt t="32958" x="3160713" y="2679700"/>
          <p14:tracePt t="32968" x="3136900" y="2703513"/>
          <p14:tracePt t="32974" x="3114675" y="2714625"/>
          <p14:tracePt t="32982" x="3092450" y="2749550"/>
          <p14:tracePt t="32990" x="3057525" y="2760663"/>
          <p14:tracePt t="33001" x="3035300" y="2782888"/>
          <p14:tracePt t="33006" x="3006725" y="2800350"/>
          <p14:tracePt t="33014" x="2994025" y="2811463"/>
          <p14:tracePt t="33021" x="2982913" y="2811463"/>
          <p14:tracePt t="33034" x="2971800" y="2822575"/>
          <p14:tracePt t="33046" x="2960688" y="2822575"/>
          <p14:tracePt t="33054" x="2960688" y="2835275"/>
          <p14:tracePt t="33070" x="2949575" y="2835275"/>
          <p14:tracePt t="33085" x="2949575" y="2846388"/>
          <p14:tracePt t="33093" x="2936875" y="2846388"/>
          <p14:tracePt t="33121" x="2925763" y="2857500"/>
          <p14:tracePt t="33164" x="2949575" y="2846388"/>
          <p14:tracePt t="33172" x="2971800" y="2835275"/>
          <p14:tracePt t="33182" x="2994025" y="2822575"/>
          <p14:tracePt t="33188" x="3022600" y="2800350"/>
          <p14:tracePt t="33196" x="3046413" y="2782888"/>
          <p14:tracePt t="33205" x="3068638" y="2771775"/>
          <p14:tracePt t="33217" x="3079750" y="2760663"/>
          <p14:tracePt t="33222" x="3092450" y="2760663"/>
          <p14:tracePt t="33229" x="3103563" y="2760663"/>
          <p14:tracePt t="33238" x="3114675" y="2749550"/>
          <p14:tracePt t="33306" x="3103563" y="2760663"/>
          <p14:tracePt t="33316" x="3092450" y="2771775"/>
          <p14:tracePt t="33323" x="3068638" y="2782888"/>
          <p14:tracePt t="33330" x="3057525" y="2800350"/>
          <p14:tracePt t="33338" x="3035300" y="2811463"/>
          <p14:tracePt t="33350" x="3035300" y="2822575"/>
          <p14:tracePt t="33355" x="3022600" y="2822575"/>
          <p14:tracePt t="33362" x="3006725" y="2822575"/>
          <p14:tracePt t="33371" x="2994025" y="2822575"/>
          <p14:tracePt t="33382" x="2994025" y="2835275"/>
          <p14:tracePt t="33404" x="2982913" y="2835275"/>
          <p14:tracePt t="33434" x="2982913" y="2846388"/>
          <p14:tracePt t="34003" x="2994025" y="2846388"/>
          <p14:tracePt t="34012" x="3006725" y="2846388"/>
          <p14:tracePt t="34019" x="3046413" y="2868613"/>
          <p14:tracePt t="34034" x="3068638" y="2892425"/>
          <p14:tracePt t="34038" x="3125788" y="2925763"/>
          <p14:tracePt t="34045" x="3171825" y="2971800"/>
          <p14:tracePt t="34051" x="3222625" y="3022600"/>
          <p14:tracePt t="34059" x="3279775" y="3068638"/>
          <p14:tracePt t="34067" x="3292475" y="3079750"/>
          <p14:tracePt t="34074" x="3325813" y="3103563"/>
          <p14:tracePt t="34083" x="3360738" y="3114675"/>
          <p14:tracePt t="34090" x="3389313" y="3125788"/>
          <p14:tracePt t="34101" x="3400425" y="3136900"/>
          <p14:tracePt t="34106" x="3411538" y="31369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800349"/>
          </a:xfrm>
        </p:spPr>
        <p:txBody>
          <a:bodyPr/>
          <a:lstStyle/>
          <a:p>
            <a:r>
              <a:rPr lang="en-US" altLang="zh-TW" dirty="0"/>
              <a:t>Task 1 – </a:t>
            </a:r>
            <a:r>
              <a:rPr lang="en-US" altLang="zh-TW" sz="4400" dirty="0" err="1">
                <a:solidFill>
                  <a:schemeClr val="tx1"/>
                </a:solidFill>
              </a:rPr>
              <a:t>Makefile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130F991-20B9-0A4C-84C0-AB2D71431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354667"/>
            <a:ext cx="7570399" cy="4893739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solidFill>
                  <a:srgbClr val="FFFF00"/>
                </a:solidFill>
              </a:rPr>
              <a:t>Make clean    --- clean outputs/exec files</a:t>
            </a:r>
          </a:p>
          <a:p>
            <a:pPr lvl="1"/>
            <a:r>
              <a:rPr lang="en-US" altLang="zh-TW" sz="2200" dirty="0">
                <a:solidFill>
                  <a:srgbClr val="FFFF00"/>
                </a:solidFill>
              </a:rPr>
              <a:t>Delete all </a:t>
            </a:r>
            <a:r>
              <a:rPr lang="en-US" altLang="zh-TW" sz="2200" b="1" dirty="0">
                <a:solidFill>
                  <a:srgbClr val="FFFF00"/>
                </a:solidFill>
              </a:rPr>
              <a:t>.out </a:t>
            </a:r>
            <a:r>
              <a:rPr lang="en-US" altLang="zh-TW" sz="2200" dirty="0">
                <a:solidFill>
                  <a:srgbClr val="FFFF00"/>
                </a:solidFill>
              </a:rPr>
              <a:t>and </a:t>
            </a:r>
            <a:r>
              <a:rPr lang="en-US" altLang="zh-TW" sz="2200" b="1" dirty="0">
                <a:solidFill>
                  <a:srgbClr val="FFFF00"/>
                </a:solidFill>
              </a:rPr>
              <a:t>.</a:t>
            </a:r>
            <a:r>
              <a:rPr lang="en-US" altLang="zh-TW" sz="2200" b="1" dirty="0" err="1">
                <a:solidFill>
                  <a:srgbClr val="FFFF00"/>
                </a:solidFill>
              </a:rPr>
              <a:t>tmp</a:t>
            </a:r>
            <a:r>
              <a:rPr lang="en-US" altLang="zh-TW" sz="2200" b="1" dirty="0">
                <a:solidFill>
                  <a:srgbClr val="FFFF00"/>
                </a:solidFill>
              </a:rPr>
              <a:t> </a:t>
            </a:r>
            <a:r>
              <a:rPr lang="en-US" altLang="zh-TW" sz="2200" dirty="0">
                <a:solidFill>
                  <a:srgbClr val="FFFF00"/>
                </a:solidFill>
              </a:rPr>
              <a:t>files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782225" y="251239"/>
            <a:ext cx="61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G</a:t>
            </a:r>
            <a:endParaRPr kumimoji="1" lang="zh-TW" altLang="en-US" sz="4000" b="1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D010BCE-CD4D-8F44-9E44-90B80EDAC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" y="2540006"/>
            <a:ext cx="8610600" cy="3810000"/>
          </a:xfrm>
          <a:prstGeom prst="rect">
            <a:avLst/>
          </a:prstGeom>
        </p:spPr>
      </p:pic>
      <p:sp>
        <p:nvSpPr>
          <p:cNvPr id="6" name="框架 5">
            <a:extLst>
              <a:ext uri="{FF2B5EF4-FFF2-40B4-BE49-F238E27FC236}">
                <a16:creationId xmlns:a16="http://schemas.microsoft.com/office/drawing/2014/main" id="{F0171A45-FF4F-4543-A19E-1CE049DB823F}"/>
              </a:ext>
            </a:extLst>
          </p:cNvPr>
          <p:cNvSpPr/>
          <p:nvPr/>
        </p:nvSpPr>
        <p:spPr>
          <a:xfrm>
            <a:off x="90310" y="4515556"/>
            <a:ext cx="8225991" cy="1732850"/>
          </a:xfrm>
          <a:prstGeom prst="frame">
            <a:avLst>
              <a:gd name="adj1" fmla="val 79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784F46B-9248-1E4C-8391-F98F7AFA50DB}"/>
              </a:ext>
            </a:extLst>
          </p:cNvPr>
          <p:cNvSpPr/>
          <p:nvPr/>
        </p:nvSpPr>
        <p:spPr>
          <a:xfrm>
            <a:off x="266700" y="4673601"/>
            <a:ext cx="6551789" cy="564444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347DDED9-AAB5-98F0-1548-6241FB38BB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662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256"/>
    </mc:Choice>
    <mc:Fallback>
      <p:transition spd="slow" advTm="562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493" x="3303588" y="3114675"/>
          <p14:tracePt t="3499" x="3194050" y="3079750"/>
          <p14:tracePt t="3509" x="3079750" y="3046413"/>
          <p14:tracePt t="3514" x="2982913" y="3011488"/>
          <p14:tracePt t="3526" x="2903538" y="2989263"/>
          <p14:tracePt t="3548" x="2692400" y="2949575"/>
          <p14:tracePt t="3552" x="2628900" y="2949575"/>
          <p14:tracePt t="3562" x="2582863" y="2949575"/>
          <p14:tracePt t="3566" x="2479675" y="2949575"/>
          <p14:tracePt t="3584" x="2393950" y="2949575"/>
          <p14:tracePt t="3585" x="2314575" y="2949575"/>
          <p14:tracePt t="3590" x="2239963" y="2971800"/>
          <p14:tracePt t="3598" x="2217738" y="2989263"/>
          <p14:tracePt t="3606" x="2160588" y="3011488"/>
          <p14:tracePt t="3617" x="2125663" y="3022600"/>
          <p14:tracePt t="3622" x="2097088" y="3035300"/>
          <p14:tracePt t="3630" x="2085975" y="3046413"/>
          <p14:tracePt t="3638" x="2074863" y="3046413"/>
          <p14:tracePt t="3650" x="2063750" y="3057525"/>
          <p14:tracePt t="3670" x="2063750" y="3079750"/>
          <p14:tracePt t="3679" x="2063750" y="3103563"/>
          <p14:tracePt t="3685" x="2074863" y="3125788"/>
          <p14:tracePt t="3699" x="2085975" y="3149600"/>
          <p14:tracePt t="3703" x="2125663" y="3178175"/>
          <p14:tracePt t="3709" x="2149475" y="3200400"/>
          <p14:tracePt t="3716" x="2160588" y="3211513"/>
          <p14:tracePt t="3737" x="2217738" y="3235325"/>
          <p14:tracePt t="3738" x="2251075" y="3235325"/>
          <p14:tracePt t="3748" x="2292350" y="3235325"/>
          <p14:tracePt t="3749" x="2325688" y="3235325"/>
          <p14:tracePt t="3757" x="2382838" y="3200400"/>
          <p14:tracePt t="3768" x="2439988" y="3165475"/>
          <p14:tracePt t="3772" x="2503488" y="3114675"/>
          <p14:tracePt t="3780" x="2571750" y="3079750"/>
          <p14:tracePt t="3788" x="2640013" y="3035300"/>
          <p14:tracePt t="3801" x="2771775" y="2971800"/>
          <p14:tracePt t="3805" x="2828925" y="2960688"/>
          <p14:tracePt t="3812" x="2914650" y="2925763"/>
          <p14:tracePt t="3819" x="3006725" y="2914650"/>
          <p14:tracePt t="3835" x="3103563" y="2892425"/>
          <p14:tracePt t="3836" x="3171825" y="2868613"/>
          <p14:tracePt t="3845" x="3211513" y="2868613"/>
          <p14:tracePt t="3851" x="3268663" y="2857500"/>
          <p14:tracePt t="3866" x="3325813" y="2846388"/>
          <p14:tracePt t="3869" x="3360738" y="2846388"/>
          <p14:tracePt t="3877" x="3400425" y="2835275"/>
          <p14:tracePt t="3883" x="3422650" y="2835275"/>
          <p14:tracePt t="3892" x="3435350" y="2835275"/>
          <p14:tracePt t="3901" x="3457575" y="2835275"/>
          <p14:tracePt t="3909" x="3457575" y="2846388"/>
          <p14:tracePt t="3915" x="3468688" y="2857500"/>
          <p14:tracePt t="3923" x="3468688" y="2879725"/>
          <p14:tracePt t="3938" x="3468688" y="2914650"/>
          <p14:tracePt t="3939" x="3468688" y="2936875"/>
          <p14:tracePt t="3946" x="3468688" y="2960688"/>
          <p14:tracePt t="3954" x="3468688" y="2989263"/>
          <p14:tracePt t="3968" x="3457575" y="3011488"/>
          <p14:tracePt t="3973" x="3457575" y="3022600"/>
          <p14:tracePt t="3980" x="3446463" y="3035300"/>
          <p14:tracePt t="4011" x="3446463" y="3022600"/>
          <p14:tracePt t="4018" x="3446463" y="3000375"/>
          <p14:tracePt t="4033" x="3468688" y="2971800"/>
          <p14:tracePt t="4035" x="3492500" y="2949575"/>
          <p14:tracePt t="4045" x="3503613" y="2949575"/>
          <p14:tracePt t="4050" x="3536950" y="2925763"/>
          <p14:tracePt t="4059" x="3560763" y="2914650"/>
          <p14:tracePt t="4072" x="3600450" y="2914650"/>
          <p14:tracePt t="4078" x="3611563" y="2914650"/>
          <p14:tracePt t="4083" x="3646488" y="2914650"/>
          <p14:tracePt t="4102" x="3668713" y="2914650"/>
          <p14:tracePt t="4104" x="3703638" y="2914650"/>
          <p14:tracePt t="4105" x="3714750" y="2936875"/>
          <p14:tracePt t="4115" x="3736975" y="2960688"/>
          <p14:tracePt t="4121" x="3736975" y="2971800"/>
          <p14:tracePt t="4136" x="3778250" y="3011488"/>
          <p14:tracePt t="4140" x="3778250" y="3035300"/>
          <p14:tracePt t="4147" x="3789363" y="3057525"/>
          <p14:tracePt t="4153" x="3800475" y="3079750"/>
          <p14:tracePt t="4168" x="3811588" y="3103563"/>
          <p14:tracePt t="4170" x="3822700" y="3125788"/>
          <p14:tracePt t="4179" x="3822700" y="3136900"/>
          <p14:tracePt t="4184" x="3835400" y="3149600"/>
          <p14:tracePt t="4204" x="3835400" y="3178175"/>
          <p14:tracePt t="4206" x="3835400" y="3189288"/>
          <p14:tracePt t="4210" x="3835400" y="3211513"/>
          <p14:tracePt t="4216" x="3835400" y="3235325"/>
          <p14:tracePt t="4235" x="3822700" y="3257550"/>
          <p14:tracePt t="4237" x="3811588" y="3292475"/>
          <p14:tracePt t="4246" x="3800475" y="3303588"/>
          <p14:tracePt t="4252" x="3789363" y="3325813"/>
          <p14:tracePt t="4269" x="3778250" y="3354388"/>
          <p14:tracePt t="4272" x="3736975" y="3389313"/>
          <p14:tracePt t="4281" x="3725863" y="3400425"/>
          <p14:tracePt t="4287" x="3714750" y="3422650"/>
          <p14:tracePt t="4302" x="3692525" y="3435350"/>
          <p14:tracePt t="4303" x="3679825" y="3446463"/>
          <p14:tracePt t="4313" x="3657600" y="3457575"/>
          <p14:tracePt t="4319" x="3646488" y="3479800"/>
          <p14:tracePt t="4335" x="3611563" y="3503613"/>
          <p14:tracePt t="4346" x="3600450" y="3514725"/>
          <p14:tracePt t="4350" x="3578225" y="3543300"/>
          <p14:tracePt t="4368" x="3536950" y="3554413"/>
          <p14:tracePt t="4369" x="3514725" y="3565525"/>
          <p14:tracePt t="4380" x="3492500" y="3565525"/>
          <p14:tracePt t="4383" x="3468688" y="3578225"/>
          <p14:tracePt t="4401" x="3446463" y="3589338"/>
          <p14:tracePt t="4402" x="3411538" y="3589338"/>
          <p14:tracePt t="4407" x="3400425" y="3600450"/>
          <p14:tracePt t="4414" x="3371850" y="3611563"/>
          <p14:tracePt t="4421" x="3360738" y="3622675"/>
          <p14:tracePt t="4435" x="3336925" y="3635375"/>
          <p14:tracePt t="4440" x="3336925" y="3646488"/>
          <p14:tracePt t="4446" x="3325813" y="3657600"/>
          <p14:tracePt t="4453" x="3314700" y="3657600"/>
          <p14:tracePt t="4471" x="3303588" y="3657600"/>
          <p14:tracePt t="4472" x="3292475" y="3668713"/>
          <p14:tracePt t="4485" x="3268663" y="3668713"/>
          <p14:tracePt t="4501" x="3257550" y="3668713"/>
          <p14:tracePt t="4502" x="3246438" y="3668713"/>
          <p14:tracePt t="4512" x="3235325" y="3668713"/>
          <p14:tracePt t="4517" x="3211513" y="3679825"/>
          <p14:tracePt t="4526" x="3194050" y="3679825"/>
          <p14:tracePt t="4536" x="3160713" y="3679825"/>
          <p14:tracePt t="4541" x="3125788" y="3692525"/>
          <p14:tracePt t="4548" x="3103563" y="3692525"/>
          <p14:tracePt t="4556" x="3068638" y="3721100"/>
          <p14:tracePt t="4568" x="3035300" y="3732213"/>
          <p14:tracePt t="4572" x="2994025" y="3743325"/>
          <p14:tracePt t="4580" x="2960688" y="3754438"/>
          <p14:tracePt t="4588" x="2914650" y="3765550"/>
          <p14:tracePt t="4601" x="2868613" y="3778250"/>
          <p14:tracePt t="4606" x="2806700" y="3778250"/>
          <p14:tracePt t="4613" x="2749550" y="3789363"/>
          <p14:tracePt t="4619" x="2703513" y="3789363"/>
          <p14:tracePt t="4635" x="2657475" y="3800475"/>
          <p14:tracePt t="4636" x="2593975" y="3800475"/>
          <p14:tracePt t="4645" x="2549525" y="3800475"/>
          <p14:tracePt t="4651" x="2525713" y="3800475"/>
          <p14:tracePt t="4667" x="2492375" y="3800475"/>
          <p14:tracePt t="4668" x="2451100" y="3800475"/>
          <p14:tracePt t="4678" x="2417763" y="3800475"/>
          <p14:tracePt t="4683" x="2382838" y="3800475"/>
          <p14:tracePt t="4691" x="2360613" y="3800475"/>
          <p14:tracePt t="4701" x="2336800" y="3800475"/>
          <p14:tracePt t="4707" x="2314575" y="3800475"/>
          <p14:tracePt t="4714" x="2292350" y="3789363"/>
          <p14:tracePt t="4723" x="2263775" y="3778250"/>
          <p14:tracePt t="4736" x="2239963" y="3765550"/>
          <p14:tracePt t="4740" x="2228850" y="3743325"/>
          <p14:tracePt t="4746" x="2206625" y="3732213"/>
          <p14:tracePt t="4754" x="2182813" y="3708400"/>
          <p14:tracePt t="4768" x="2171700" y="3679825"/>
          <p14:tracePt t="4773" x="2149475" y="3668713"/>
          <p14:tracePt t="4779" x="2136775" y="3646488"/>
          <p14:tracePt t="4786" x="2125663" y="3635375"/>
          <p14:tracePt t="4801" x="2114550" y="3635375"/>
          <p14:tracePt t="4803" x="2097088" y="3622675"/>
          <p14:tracePt t="4812" x="2097088" y="3611563"/>
          <p14:tracePt t="4817" x="2085975" y="3611563"/>
          <p14:tracePt t="4834" x="2074863" y="3600450"/>
          <p14:tracePt t="4849" x="2074863" y="3589338"/>
          <p14:tracePt t="4857" x="2074863" y="3578225"/>
          <p14:tracePt t="4868" x="2074863" y="3565525"/>
          <p14:tracePt t="4873" x="2074863" y="3554413"/>
          <p14:tracePt t="4881" x="2074863" y="3543300"/>
          <p14:tracePt t="4889" x="2074863" y="3532188"/>
          <p14:tracePt t="4901" x="2074863" y="3514725"/>
          <p14:tracePt t="4904" x="2085975" y="3503613"/>
          <p14:tracePt t="4912" x="2097088" y="3479800"/>
          <p14:tracePt t="4921" x="2114550" y="3468688"/>
          <p14:tracePt t="4934" x="2136775" y="3457575"/>
          <p14:tracePt t="4938" x="2160588" y="3435350"/>
          <p14:tracePt t="4946" x="2171700" y="3422650"/>
          <p14:tracePt t="4952" x="2193925" y="3411538"/>
          <p14:tracePt t="4967" x="2228850" y="3400425"/>
          <p14:tracePt t="4968" x="2251075" y="3400425"/>
          <p14:tracePt t="4979" x="2303463" y="3378200"/>
          <p14:tracePt t="4984" x="2325688" y="3365500"/>
          <p14:tracePt t="4999" x="2360613" y="3365500"/>
          <p14:tracePt t="5007" x="2393950" y="3354388"/>
          <p14:tracePt t="5019" x="2463800" y="3325813"/>
          <p14:tracePt t="5028" x="2514600" y="3314700"/>
          <p14:tracePt t="5032" x="2549525" y="3303588"/>
          <p14:tracePt t="5039" x="2593975" y="3292475"/>
          <p14:tracePt t="5051" x="2640013" y="3279775"/>
          <p14:tracePt t="5056" x="2714625" y="3268663"/>
          <p14:tracePt t="5063" x="2760663" y="3257550"/>
          <p14:tracePt t="5071" x="2817813" y="3257550"/>
          <p14:tracePt t="5085" x="2879725" y="3257550"/>
          <p14:tracePt t="5088" x="2949575" y="3257550"/>
          <p14:tracePt t="5098" x="3006725" y="3257550"/>
          <p14:tracePt t="5103" x="3079750" y="3257550"/>
          <p14:tracePt t="5120" x="3235325" y="3246438"/>
          <p14:tracePt t="5129" x="3292475" y="3235325"/>
          <p14:tracePt t="5134" x="3371850" y="3235325"/>
          <p14:tracePt t="5152" x="3446463" y="3222625"/>
          <p14:tracePt t="5153" x="3536950" y="3211513"/>
          <p14:tracePt t="5162" x="3622675" y="3200400"/>
          <p14:tracePt t="5166" x="3703638" y="3200400"/>
          <p14:tracePt t="5174" x="3800475" y="3200400"/>
          <p14:tracePt t="5187" x="3879850" y="3200400"/>
          <p14:tracePt t="5195" x="3965575" y="3200400"/>
          <p14:tracePt t="5199" x="4022725" y="3200400"/>
          <p14:tracePt t="5206" x="4057650" y="3200400"/>
          <p14:tracePt t="5221" x="4121150" y="3200400"/>
          <p14:tracePt t="5222" x="4165600" y="3211513"/>
          <p14:tracePt t="5231" x="4200525" y="3211513"/>
          <p14:tracePt t="5237" x="4246563" y="3211513"/>
          <p14:tracePt t="5255" x="4292600" y="3211513"/>
          <p14:tracePt t="5273" x="4321175" y="3222625"/>
          <p14:tracePt t="5276" x="4343400" y="3222625"/>
          <p14:tracePt t="5281" x="4365625" y="3235325"/>
          <p14:tracePt t="5288" x="4389438" y="3235325"/>
          <p14:tracePt t="5304" x="4435475" y="3246438"/>
          <p14:tracePt t="5313" x="4446588" y="3257550"/>
          <p14:tracePt t="5320" x="4468813" y="3268663"/>
          <p14:tracePt t="5338" x="4486275" y="3279775"/>
          <p14:tracePt t="5340" x="4497388" y="3279775"/>
          <p14:tracePt t="5344" x="4508500" y="3292475"/>
          <p14:tracePt t="5352" x="4521200" y="3303588"/>
          <p14:tracePt t="5369" x="4532313" y="3314700"/>
          <p14:tracePt t="5372" x="4543425" y="3314700"/>
          <p14:tracePt t="5374" x="4554538" y="3325813"/>
          <p14:tracePt t="5382" x="4554538" y="3343275"/>
          <p14:tracePt t="5388" x="4565650" y="3354388"/>
          <p14:tracePt t="5405" x="4578350" y="3354388"/>
          <p14:tracePt t="5415" x="4578350" y="3365500"/>
          <p14:tracePt t="5467" x="4578350" y="3378200"/>
          <p14:tracePt t="5483" x="4578350" y="3389313"/>
          <p14:tracePt t="5499" x="4554538" y="3411538"/>
          <p14:tracePt t="5506" x="4543425" y="3435350"/>
          <p14:tracePt t="5519" x="4532313" y="3457575"/>
          <p14:tracePt t="5523" x="4521200" y="3468688"/>
          <p14:tracePt t="5538" x="4497388" y="3492500"/>
          <p14:tracePt t="5542" x="4468813" y="3514725"/>
          <p14:tracePt t="5549" x="4446588" y="3543300"/>
          <p14:tracePt t="5554" x="4411663" y="3578225"/>
          <p14:tracePt t="5569" x="4389438" y="3600450"/>
          <p14:tracePt t="5570" x="4354513" y="3611563"/>
          <p14:tracePt t="5579" x="4321175" y="3635375"/>
          <p14:tracePt t="5585" x="4308475" y="3635375"/>
          <p14:tracePt t="5602" x="4246563" y="3657600"/>
          <p14:tracePt t="5611" x="4211638" y="3668713"/>
          <p14:tracePt t="5617" x="4189413" y="3679825"/>
          <p14:tracePt t="5625" x="4165600" y="3679825"/>
          <p14:tracePt t="5636" x="4154488" y="3679825"/>
          <p14:tracePt t="5641" x="4143375" y="3692525"/>
          <p14:tracePt t="5649" x="4132263" y="3692525"/>
          <p14:tracePt t="5656" x="4121150" y="3692525"/>
          <p14:tracePt t="5669" x="4103688" y="3692525"/>
          <p14:tracePt t="5894" x="4121150" y="3692525"/>
          <p14:tracePt t="5902" x="4154488" y="3692525"/>
          <p14:tracePt t="5912" x="4189413" y="3692525"/>
          <p14:tracePt t="5918" x="4222750" y="3692525"/>
          <p14:tracePt t="5933" x="4257675" y="3692525"/>
          <p14:tracePt t="5935" x="4292600" y="3679825"/>
          <p14:tracePt t="5941" x="4354513" y="3679825"/>
          <p14:tracePt t="5949" x="4389438" y="3668713"/>
          <p14:tracePt t="5957" x="4435475" y="3668713"/>
          <p14:tracePt t="5968" x="4486275" y="3657600"/>
          <p14:tracePt t="5973" x="4508500" y="3657600"/>
          <p14:tracePt t="5981" x="4532313" y="3657600"/>
          <p14:tracePt t="5989" x="4543425" y="3657600"/>
          <p14:tracePt t="6002" x="4554538" y="3657600"/>
          <p14:tracePt t="6005" x="4565650" y="3657600"/>
          <p14:tracePt t="6034" x="4578350" y="3657600"/>
          <p14:tracePt t="6077" x="4578350" y="3646488"/>
          <p14:tracePt t="6131" x="4578350" y="3635375"/>
          <p14:tracePt t="6139" x="4565650" y="3635375"/>
          <p14:tracePt t="6227" x="4554538" y="3635375"/>
          <p14:tracePt t="6353" x="4565650" y="3635375"/>
          <p14:tracePt t="6368" x="4565650" y="3646488"/>
          <p14:tracePt t="6424" x="4565650" y="3657600"/>
          <p14:tracePt t="6433" x="4543425" y="3657600"/>
          <p14:tracePt t="6440" x="4521200" y="3657600"/>
          <p14:tracePt t="6448" x="4497388" y="3657600"/>
          <p14:tracePt t="6456" x="4457700" y="3657600"/>
          <p14:tracePt t="6468" x="4411663" y="3657600"/>
          <p14:tracePt t="6472" x="4378325" y="3657600"/>
          <p14:tracePt t="6479" x="4332288" y="3657600"/>
          <p14:tracePt t="6488" x="4292600" y="3657600"/>
          <p14:tracePt t="6501" x="4246563" y="3646488"/>
          <p14:tracePt t="6505" x="4222750" y="3635375"/>
          <p14:tracePt t="6513" x="4200525" y="3622675"/>
          <p14:tracePt t="6519" x="4165600" y="3600450"/>
          <p14:tracePt t="6536" x="4132263" y="3578225"/>
          <p14:tracePt t="6545" x="4103688" y="3565525"/>
          <p14:tracePt t="6551" x="4103688" y="3543300"/>
          <p14:tracePt t="6559" x="4092575" y="3532188"/>
          <p14:tracePt t="6575" x="4092575" y="3514725"/>
          <p14:tracePt t="6583" x="4092575" y="3503613"/>
          <p14:tracePt t="6591" x="4092575" y="3492500"/>
          <p14:tracePt t="6603" x="4092575" y="3479800"/>
          <p14:tracePt t="6607" x="4132263" y="3468688"/>
          <p14:tracePt t="6614" x="4154488" y="3457575"/>
          <p14:tracePt t="6622" x="4189413" y="3446463"/>
          <p14:tracePt t="6635" x="4222750" y="3435350"/>
          <p14:tracePt t="6640" x="4257675" y="3422650"/>
          <p14:tracePt t="6646" x="4308475" y="3411538"/>
          <p14:tracePt t="6654" x="4343400" y="3400425"/>
          <p14:tracePt t="6668" x="4378325" y="3378200"/>
          <p14:tracePt t="6671" x="4422775" y="3365500"/>
          <p14:tracePt t="6681" x="4457700" y="3354388"/>
          <p14:tracePt t="6685" x="4508500" y="3343275"/>
          <p14:tracePt t="6701" x="4554538" y="3325813"/>
          <p14:tracePt t="6703" x="4600575" y="3325813"/>
          <p14:tracePt t="6709" x="4646613" y="3325813"/>
          <p14:tracePt t="6717" x="4697413" y="3314700"/>
          <p14:tracePt t="6725" x="4743450" y="3314700"/>
          <p14:tracePt t="6735" x="4800600" y="3314700"/>
          <p14:tracePt t="6741" x="4864100" y="3314700"/>
          <p14:tracePt t="6749" x="4897438" y="3314700"/>
          <p14:tracePt t="6757" x="4954588" y="3314700"/>
          <p14:tracePt t="6768" x="5000625" y="3314700"/>
          <p14:tracePt t="6773" x="5051425" y="3303588"/>
          <p14:tracePt t="6780" x="5097463" y="3303588"/>
          <p14:tracePt t="6789" x="5143500" y="3303588"/>
          <p14:tracePt t="6801" x="5189538" y="3303588"/>
          <p14:tracePt t="6805" x="5229225" y="3303588"/>
          <p14:tracePt t="6813" x="5275263" y="3303588"/>
          <p14:tracePt t="6821" x="5321300" y="3325813"/>
          <p14:tracePt t="6835" x="5354638" y="3343275"/>
          <p14:tracePt t="6836" x="5378450" y="3354388"/>
          <p14:tracePt t="6846" x="5407025" y="3354388"/>
          <p14:tracePt t="6852" x="5440363" y="3378200"/>
          <p14:tracePt t="6867" x="5475288" y="3389313"/>
          <p14:tracePt t="6874" x="5497513" y="3389313"/>
          <p14:tracePt t="6885" x="5532438" y="3400425"/>
          <p14:tracePt t="6886" x="5554663" y="3411538"/>
          <p14:tracePt t="6892" x="5583238" y="3422650"/>
          <p14:tracePt t="6899" x="5607050" y="3422650"/>
          <p14:tracePt t="6907" x="5618163" y="3435350"/>
          <p14:tracePt t="6919" x="5629275" y="3435350"/>
          <p14:tracePt t="6923" x="5651500" y="3435350"/>
          <p14:tracePt t="6931" x="5664200" y="3446463"/>
          <p14:tracePt t="6939" x="5675313" y="3457575"/>
          <p14:tracePt t="6953" x="5686425" y="3457575"/>
          <p14:tracePt t="6956" x="5697538" y="3468688"/>
          <p14:tracePt t="6964" x="5721350" y="3479800"/>
          <p14:tracePt t="6971" x="5732463" y="3492500"/>
          <p14:tracePt t="6986" x="5754688" y="3503613"/>
          <p14:tracePt t="6987" x="5772150" y="3514725"/>
          <p14:tracePt t="6996" x="5783263" y="3532188"/>
          <p14:tracePt t="7018" x="5794375" y="3532188"/>
          <p14:tracePt t="7019" x="5794375" y="3543300"/>
          <p14:tracePt t="7026" x="5807075" y="3543300"/>
          <p14:tracePt t="7057" x="5807075" y="3554413"/>
          <p14:tracePt t="7089" x="5794375" y="3565525"/>
          <p14:tracePt t="7097" x="5783263" y="3589338"/>
          <p14:tracePt t="7105" x="5772150" y="3600450"/>
          <p14:tracePt t="7117" x="5743575" y="3622675"/>
          <p14:tracePt t="7121" x="5721350" y="3646488"/>
          <p14:tracePt t="7130" x="5697538" y="3668713"/>
          <p14:tracePt t="7143" x="5664200" y="3692525"/>
          <p14:tracePt t="7149" x="5629275" y="3721100"/>
          <p14:tracePt t="7153" x="5594350" y="3732213"/>
          <p14:tracePt t="7169" x="5497513" y="3778250"/>
          <p14:tracePt t="7179" x="5429250" y="3789363"/>
          <p14:tracePt t="7184" x="5354638" y="3789363"/>
          <p14:tracePt t="7192" x="5275263" y="3800475"/>
          <p14:tracePt t="7202" x="5132388" y="3800475"/>
          <p14:tracePt t="7208" x="5022850" y="3800475"/>
          <p14:tracePt t="7216" x="4965700" y="3800475"/>
          <p14:tracePt t="7224" x="4864100" y="3778250"/>
          <p14:tracePt t="7235" x="4765675" y="3754438"/>
          <p14:tracePt t="7240" x="4657725" y="3743325"/>
          <p14:tracePt t="7248" x="4589463" y="3732213"/>
          <p14:tracePt t="7256" x="4554538" y="3721100"/>
          <p14:tracePt t="7268" x="4497388" y="3708400"/>
          <p14:tracePt t="7272" x="4457700" y="3708400"/>
          <p14:tracePt t="7280" x="4435475" y="3708400"/>
          <p14:tracePt t="7287" x="4411663" y="3708400"/>
          <p14:tracePt t="7302" x="4400550" y="3708400"/>
          <p14:tracePt t="7305" x="4389438" y="3708400"/>
          <p14:tracePt t="7319" x="4378325" y="3708400"/>
          <p14:tracePt t="7335" x="4378325" y="3692525"/>
          <p14:tracePt t="7438" x="4389438" y="3692525"/>
          <p14:tracePt t="7447" x="4411663" y="3679825"/>
          <p14:tracePt t="7454" x="4435475" y="3679825"/>
          <p14:tracePt t="7469" x="4457700" y="3668713"/>
          <p14:tracePt t="7470" x="4497388" y="3668713"/>
          <p14:tracePt t="7480" x="4508500" y="3668713"/>
          <p14:tracePt t="7485" x="4554538" y="3657600"/>
          <p14:tracePt t="7501" x="4589463" y="3646488"/>
          <p14:tracePt t="7503" x="4611688" y="3646488"/>
          <p14:tracePt t="7509" x="4646613" y="3635375"/>
          <p14:tracePt t="7517" x="4675188" y="3635375"/>
          <p14:tracePt t="7525" x="4708525" y="3622675"/>
          <p14:tracePt t="7536" x="4743450" y="3622675"/>
          <p14:tracePt t="7541" x="4765675" y="3622675"/>
          <p14:tracePt t="7548" x="4778375" y="3611563"/>
          <p14:tracePt t="7557" x="4800600" y="3611563"/>
          <p14:tracePt t="7569" x="4811713" y="3611563"/>
          <p14:tracePt t="7573" x="4835525" y="3611563"/>
          <p14:tracePt t="7580" x="4851400" y="3611563"/>
          <p14:tracePt t="7588" x="4864100" y="3600450"/>
          <p14:tracePt t="7602" x="4875213" y="3600450"/>
          <p14:tracePt t="7605" x="4886325" y="3600450"/>
          <p14:tracePt t="7613" x="4897438" y="3589338"/>
          <p14:tracePt t="7620" x="4908550" y="3589338"/>
          <p14:tracePt t="7912" x="4921250" y="3589338"/>
          <p14:tracePt t="7920" x="4932363" y="3589338"/>
          <p14:tracePt t="7933" x="4943475" y="3589338"/>
          <p14:tracePt t="7936" x="4954588" y="3589338"/>
          <p14:tracePt t="7952" x="4965700" y="3589338"/>
          <p14:tracePt t="7953" x="4978400" y="3589338"/>
          <p14:tracePt t="7963" x="4989513" y="3600450"/>
          <p14:tracePt t="7968" x="5000625" y="3600450"/>
          <p14:tracePt t="7976" x="5011738" y="3611563"/>
          <p14:tracePt t="8000" x="5022850" y="3611563"/>
          <p14:tracePt t="8008" x="5022850" y="3622675"/>
          <p14:tracePt t="8103" x="5040313" y="3622675"/>
          <p14:tracePt t="8372" x="5051425" y="3622675"/>
          <p14:tracePt t="8435" x="5040313" y="3622675"/>
          <p14:tracePt t="8446" x="5011738" y="3622675"/>
          <p14:tracePt t="8451" x="4978400" y="3622675"/>
          <p14:tracePt t="8459" x="4897438" y="3622675"/>
          <p14:tracePt t="8468" x="4811713" y="3635375"/>
          <p14:tracePt t="8485" x="4708525" y="3657600"/>
          <p14:tracePt t="8486" x="4589463" y="3679825"/>
          <p14:tracePt t="8492" x="4457700" y="3721100"/>
          <p14:tracePt t="8499" x="4332288" y="3765550"/>
          <p14:tracePt t="8506" x="4189413" y="3811588"/>
          <p14:tracePt t="8519" x="4035425" y="3868738"/>
          <p14:tracePt t="8523" x="3978275" y="3897313"/>
          <p14:tracePt t="8530" x="3857625" y="3943350"/>
          <p14:tracePt t="8538" x="3754438" y="3965575"/>
          <p14:tracePt t="8712" x="3725863" y="3965575"/>
          <p14:tracePt t="8720" x="3692525" y="3965575"/>
          <p14:tracePt t="8730" x="3657600" y="3978275"/>
          <p14:tracePt t="8736" x="3611563" y="3978275"/>
          <p14:tracePt t="8750" x="3560763" y="3989388"/>
          <p14:tracePt t="8754" x="3503613" y="3989388"/>
          <p14:tracePt t="8769" x="3422650" y="4000500"/>
          <p14:tracePt t="8770" x="3325813" y="4011613"/>
          <p14:tracePt t="8776" x="3246438" y="4011613"/>
          <p14:tracePt t="8784" x="3211513" y="4011613"/>
          <p14:tracePt t="8791" x="3136900" y="4022725"/>
          <p14:tracePt t="8802" x="3092450" y="4022725"/>
          <p14:tracePt t="8807" x="3046413" y="4035425"/>
          <p14:tracePt t="8815" x="2994025" y="4035425"/>
          <p14:tracePt t="8823" x="2960688" y="4035425"/>
          <p14:tracePt t="8837" x="2936875" y="4035425"/>
          <p14:tracePt t="8840" x="2903538" y="4035425"/>
          <p14:tracePt t="8847" x="2892425" y="4035425"/>
          <p14:tracePt t="8854" x="2857500" y="4035425"/>
          <p14:tracePt t="8869" x="2828925" y="4035425"/>
          <p14:tracePt t="8872" x="2806700" y="4035425"/>
          <p14:tracePt t="8880" x="2760663" y="4035425"/>
          <p14:tracePt t="8886" x="2736850" y="4035425"/>
          <p14:tracePt t="8901" x="2703513" y="4035425"/>
          <p14:tracePt t="8902" x="2668588" y="4022725"/>
          <p14:tracePt t="8913" x="2628900" y="4011613"/>
          <p14:tracePt t="8918" x="2582863" y="3989388"/>
          <p14:tracePt t="8926" x="2549525" y="3978275"/>
          <p14:tracePt t="8936" x="2536825" y="3978275"/>
          <p14:tracePt t="8942" x="2503488" y="3965575"/>
          <p14:tracePt t="8950" x="2463800" y="3954463"/>
          <p14:tracePt t="8958" x="2428875" y="3954463"/>
          <p14:tracePt t="8969" x="2393950" y="3943350"/>
          <p14:tracePt t="8974" x="2360613" y="3943350"/>
          <p14:tracePt t="8981" x="2325688" y="3943350"/>
          <p14:tracePt t="8989" x="2303463" y="3943350"/>
          <p14:tracePt t="9002" x="2274888" y="3943350"/>
          <p14:tracePt t="9006" x="2239963" y="3943350"/>
          <p14:tracePt t="9021" x="2193925" y="3954463"/>
          <p14:tracePt t="9030" x="2182813" y="3965575"/>
          <p14:tracePt t="9037" x="2171700" y="3978275"/>
          <p14:tracePt t="9219" x="2160588" y="3978275"/>
          <p14:tracePt t="9229" x="2136775" y="3954463"/>
          <p14:tracePt t="9235" x="2097088" y="3932238"/>
          <p14:tracePt t="9243" x="2063750" y="3908425"/>
          <p14:tracePt t="9253" x="2017713" y="3886200"/>
          <p14:tracePt t="9259" x="1971675" y="3857625"/>
          <p14:tracePt t="9266" x="1897063" y="3822700"/>
          <p14:tracePt t="9275" x="1828800" y="3800475"/>
          <p14:tracePt t="9287" x="1760538" y="3778250"/>
          <p14:tracePt t="9302" x="1628775" y="3765550"/>
          <p14:tracePt t="9306" x="1571625" y="3765550"/>
          <p14:tracePt t="9314" x="1520825" y="3765550"/>
          <p14:tracePt t="9322" x="1463675" y="3765550"/>
          <p14:tracePt t="9335" x="1450975" y="3765550"/>
          <p14:tracePt t="9338" x="1417638" y="3778250"/>
          <p14:tracePt t="9347" x="1382713" y="3789363"/>
          <p14:tracePt t="9354" x="1343025" y="3800475"/>
          <p14:tracePt t="9368" x="1320800" y="3811588"/>
          <p14:tracePt t="9371" x="1296988" y="3811588"/>
          <p14:tracePt t="9380" x="1285875" y="3822700"/>
          <p14:tracePt t="9401" x="1274763" y="3835400"/>
          <p14:tracePt t="9402" x="1263650" y="3835400"/>
          <p14:tracePt t="9425" x="1250950" y="3846513"/>
          <p14:tracePt t="9441" x="1239838" y="3846513"/>
          <p14:tracePt t="9448" x="1239838" y="3857625"/>
          <p14:tracePt t="9456" x="1228725" y="3857625"/>
          <p14:tracePt t="9469" x="1217613" y="3868738"/>
          <p14:tracePt t="9473" x="1206500" y="3868738"/>
          <p14:tracePt t="9481" x="1193800" y="3886200"/>
          <p14:tracePt t="9501" x="1177925" y="3897313"/>
          <p14:tracePt t="9505" x="1165225" y="3897313"/>
          <p14:tracePt t="9513" x="1154113" y="3908425"/>
          <p14:tracePt t="9520" x="1154113" y="3921125"/>
          <p14:tracePt t="9535" x="1143000" y="3921125"/>
          <p14:tracePt t="9536" x="1131888" y="3932238"/>
          <p14:tracePt t="9554" x="1108075" y="3943350"/>
          <p14:tracePt t="9555" x="1096963" y="3954463"/>
          <p14:tracePt t="9561" x="1074738" y="3954463"/>
          <p14:tracePt t="9567" x="1063625" y="3965575"/>
          <p14:tracePt t="9575" x="1039813" y="3978275"/>
          <p14:tracePt t="9586" x="1017588" y="3978275"/>
          <p14:tracePt t="9591" x="989013" y="3989388"/>
          <p14:tracePt t="9599" x="965200" y="4000500"/>
          <p14:tracePt t="9607" x="942975" y="4011613"/>
          <p14:tracePt t="9619" x="931863" y="4022725"/>
          <p14:tracePt t="9623" x="908050" y="4035425"/>
          <p14:tracePt t="9632" x="885825" y="4046538"/>
          <p14:tracePt t="9639" x="863600" y="4057650"/>
          <p14:tracePt t="9653" x="850900" y="4057650"/>
          <p14:tracePt t="9656" x="828675" y="4057650"/>
          <p14:tracePt t="9664" x="811213" y="4075113"/>
          <p14:tracePt t="9671" x="800100" y="4075113"/>
          <p14:tracePt t="9686" x="777875" y="4075113"/>
          <p14:tracePt t="9687" x="765175" y="4075113"/>
          <p14:tracePt t="9697" x="754063" y="4075113"/>
          <p14:tracePt t="9702" x="742950" y="4057650"/>
          <p14:tracePt t="9719" x="720725" y="4035425"/>
          <p14:tracePt t="9734" x="708025" y="4035425"/>
          <p14:tracePt t="9742" x="708025" y="4022725"/>
          <p14:tracePt t="9789" x="708025" y="4011613"/>
          <p14:tracePt t="9805" x="708025" y="4000500"/>
          <p14:tracePt t="9821" x="720725" y="4000500"/>
          <p14:tracePt t="9830" x="731838" y="3989388"/>
          <p14:tracePt t="9853" x="742950" y="3989388"/>
          <p14:tracePt t="9863" x="742950" y="3978275"/>
          <p14:tracePt t="9868" x="754063" y="3978275"/>
          <p14:tracePt t="9884" x="765175" y="3978275"/>
          <p14:tracePt t="9887" x="777875" y="3965575"/>
          <p14:tracePt t="9892" x="800100" y="3965575"/>
          <p14:tracePt t="9900" x="828675" y="3954463"/>
          <p14:tracePt t="9908" x="839788" y="3943350"/>
          <p14:tracePt t="9919" x="863600" y="3932238"/>
          <p14:tracePt t="9924" x="885825" y="3921125"/>
          <p14:tracePt t="9932" x="908050" y="3908425"/>
          <p14:tracePt t="9940" x="920750" y="3897313"/>
          <p14:tracePt t="9953" x="942975" y="3886200"/>
          <p14:tracePt t="9958" x="954088" y="3868738"/>
          <p14:tracePt t="9965" x="977900" y="3868738"/>
          <p14:tracePt t="9971" x="989013" y="3857625"/>
          <p14:tracePt t="9987" x="1000125" y="3846513"/>
          <p14:tracePt t="9988" x="1017588" y="3846513"/>
          <p14:tracePt t="9997" x="1039813" y="3846513"/>
          <p14:tracePt t="10003" x="1050925" y="3846513"/>
          <p14:tracePt t="10019" x="1063625" y="3835400"/>
          <p14:tracePt t="10021" x="1074738" y="3835400"/>
          <p14:tracePt t="10031" x="1085850" y="3822700"/>
          <p14:tracePt t="10035" x="1108075" y="3822700"/>
          <p14:tracePt t="10053" x="1120775" y="3811588"/>
          <p14:tracePt t="10062" x="1131888" y="3811588"/>
          <p14:tracePt t="10068" x="1143000" y="3800475"/>
          <p14:tracePt t="10075" x="1154113" y="3800475"/>
          <p14:tracePt t="10092" x="1165225" y="3800475"/>
          <p14:tracePt t="10101" x="1165225" y="3789363"/>
          <p14:tracePt t="10107" x="1177925" y="3789363"/>
          <p14:tracePt t="10124" x="1193800" y="3778250"/>
          <p14:tracePt t="10133" x="1206500" y="3778250"/>
          <p14:tracePt t="10139" x="1206500" y="3765550"/>
          <p14:tracePt t="10158" x="1217613" y="3765550"/>
          <p14:tracePt t="10167" x="1228725" y="3754438"/>
          <p14:tracePt t="10173" x="1239838" y="3754438"/>
          <p14:tracePt t="10183" x="1250950" y="3754438"/>
          <p14:tracePt t="10188" x="1263650" y="3754438"/>
          <p14:tracePt t="10207" x="1274763" y="3754438"/>
          <p14:tracePt t="10209" x="1285875" y="3754438"/>
          <p14:tracePt t="10215" x="1296988" y="3754438"/>
          <p14:tracePt t="10220" x="1320800" y="3754438"/>
          <p14:tracePt t="10226" x="1331913" y="3754438"/>
          <p14:tracePt t="10243" x="1343025" y="3754438"/>
          <p14:tracePt t="10246" x="1354138" y="3754438"/>
          <p14:tracePt t="10250" x="1382713" y="3754438"/>
          <p14:tracePt t="10257" x="1393825" y="3754438"/>
          <p14:tracePt t="10273" x="1406525" y="3754438"/>
          <p14:tracePt t="10274" x="1417638" y="3754438"/>
          <p14:tracePt t="10283" x="1428750" y="3754438"/>
          <p14:tracePt t="10289" x="1439863" y="3754438"/>
          <p14:tracePt t="10306" x="1474788" y="3754438"/>
          <p14:tracePt t="10315" x="1485900" y="3765550"/>
          <p14:tracePt t="10321" x="1508125" y="3765550"/>
          <p14:tracePt t="10339" x="1543050" y="3778250"/>
          <p14:tracePt t="10357" x="1560513" y="3778250"/>
          <p14:tracePt t="10362" x="1571625" y="3778250"/>
          <p14:tracePt t="10364" x="1582738" y="3778250"/>
          <p14:tracePt t="10407" x="1582738" y="3765550"/>
          <p14:tracePt t="10415" x="1571625" y="3765550"/>
          <p14:tracePt t="10423" x="1531938" y="3754438"/>
          <p14:tracePt t="10437" x="1508125" y="3743325"/>
          <p14:tracePt t="10441" x="1474788" y="3743325"/>
          <p14:tracePt t="10448" x="1439863" y="3732213"/>
          <p14:tracePt t="10455" x="1393825" y="3732213"/>
          <p14:tracePt t="10471" x="1331913" y="3721100"/>
          <p14:tracePt t="10481" x="1296988" y="3721100"/>
          <p14:tracePt t="10486" x="1274763" y="3721100"/>
          <p14:tracePt t="10503" x="1239838" y="3721100"/>
          <p14:tracePt t="10504" x="1228725" y="3721100"/>
          <p14:tracePt t="10512" x="1217613" y="3721100"/>
          <p14:tracePt t="10518" x="1206500" y="3721100"/>
          <p14:tracePt t="10565" x="1217613" y="3721100"/>
          <p14:tracePt t="10573" x="1239838" y="3721100"/>
          <p14:tracePt t="10581" x="1250950" y="3721100"/>
          <p14:tracePt t="10589" x="1274763" y="3721100"/>
          <p14:tracePt t="10601" x="1320800" y="3721100"/>
          <p14:tracePt t="10606" x="1343025" y="3721100"/>
          <p14:tracePt t="10614" x="1382713" y="3721100"/>
          <p14:tracePt t="10624" x="1428750" y="3732213"/>
          <p14:tracePt t="10631" x="1463675" y="3732213"/>
          <p14:tracePt t="10636" x="1508125" y="3732213"/>
          <p14:tracePt t="10653" x="1606550" y="3743325"/>
          <p14:tracePt t="10662" x="1663700" y="3743325"/>
          <p14:tracePt t="10668" x="1720850" y="3743325"/>
          <p14:tracePt t="10676" x="1771650" y="3743325"/>
          <p14:tracePt t="10688" x="1793875" y="3743325"/>
          <p14:tracePt t="10692" x="1828800" y="3743325"/>
          <p14:tracePt t="10700" x="1863725" y="3743325"/>
          <p14:tracePt t="10708" x="1885950" y="3743325"/>
          <p14:tracePt t="10720" x="1897063" y="3743325"/>
          <p14:tracePt t="10723" x="1925638" y="3732213"/>
          <p14:tracePt t="10739" x="1936750" y="3721100"/>
          <p14:tracePt t="10763" x="1936750" y="3708400"/>
          <p14:tracePt t="10945" x="1960563" y="3708400"/>
          <p14:tracePt t="10953" x="1993900" y="3708400"/>
          <p14:tracePt t="10962" x="2017713" y="3708400"/>
          <p14:tracePt t="10969" x="2039938" y="3708400"/>
          <p14:tracePt t="10984" x="2063750" y="3708400"/>
          <p14:tracePt t="10985" x="2097088" y="3708400"/>
          <p14:tracePt t="10992" x="2149475" y="3721100"/>
          <p14:tracePt t="11000" x="2171700" y="3732213"/>
          <p14:tracePt t="11008" x="2193925" y="3743325"/>
          <p14:tracePt t="11019" x="2217738" y="3754438"/>
          <p14:tracePt t="11024" x="2251075" y="3765550"/>
          <p14:tracePt t="11032" x="2274888" y="3778250"/>
          <p14:tracePt t="11040" x="2292350" y="3789363"/>
          <p14:tracePt t="11053" x="2303463" y="3789363"/>
          <p14:tracePt t="11056" x="2314575" y="3800475"/>
          <p14:tracePt t="11065" x="2325688" y="3800475"/>
          <p14:tracePt t="11072" x="2349500" y="3811588"/>
          <p14:tracePt t="11086" x="2360613" y="3811588"/>
          <p14:tracePt t="11098" x="2382838" y="3811588"/>
          <p14:tracePt t="11103" x="2393950" y="3811588"/>
          <p14:tracePt t="11119" x="2417763" y="3811588"/>
          <p14:tracePt t="11129" x="2428875" y="3811588"/>
          <p14:tracePt t="11135" x="2439988" y="3800475"/>
          <p14:tracePt t="11157" x="2451100" y="3800475"/>
          <p14:tracePt t="11169" x="2463800" y="3800475"/>
          <p14:tracePt t="11176" x="2479675" y="3800475"/>
          <p14:tracePt t="11183" x="2492375" y="3800475"/>
          <p14:tracePt t="11202" x="2503488" y="3800475"/>
          <p14:tracePt t="11215" x="2514600" y="3800475"/>
          <p14:tracePt t="11238" x="2525713" y="3800475"/>
          <p14:tracePt t="11254" x="2525713" y="3789363"/>
          <p14:tracePt t="11269" x="2536825" y="3789363"/>
          <p14:tracePt t="11298" x="2549525" y="3789363"/>
          <p14:tracePt t="11317" x="2560638" y="3789363"/>
          <p14:tracePt t="11334" x="2571750" y="3789363"/>
          <p14:tracePt t="11349" x="2582863" y="3789363"/>
          <p14:tracePt t="11368" x="2582863" y="3778250"/>
          <p14:tracePt t="11372" x="2593975" y="3778250"/>
          <p14:tracePt t="11412" x="2593975" y="3765550"/>
          <p14:tracePt t="11435" x="2593975" y="3754438"/>
          <p14:tracePt t="11594" x="2593975" y="3765550"/>
          <p14:tracePt t="11602" x="2593975" y="3778250"/>
          <p14:tracePt t="11612" x="2593975" y="3789363"/>
          <p14:tracePt t="11618" x="2593975" y="3811588"/>
          <p14:tracePt t="11626" x="2582863" y="3822700"/>
          <p14:tracePt t="11635" x="2571750" y="3846513"/>
          <p14:tracePt t="11642" x="2560638" y="3857625"/>
          <p14:tracePt t="11649" x="2549525" y="3868738"/>
          <p14:tracePt t="11657" x="2514600" y="3886200"/>
          <p14:tracePt t="11668" x="2503488" y="3886200"/>
          <p14:tracePt t="11673" x="2479675" y="3897313"/>
          <p14:tracePt t="11682" x="2439988" y="3897313"/>
          <p14:tracePt t="11691" x="2417763" y="3897313"/>
          <p14:tracePt t="11699" x="2393950" y="3897313"/>
          <p14:tracePt t="11705" x="2360613" y="3897313"/>
          <p14:tracePt t="11719" x="2314575" y="3897313"/>
          <p14:tracePt t="11722" x="2292350" y="3897313"/>
          <p14:tracePt t="11733" x="2239963" y="3886200"/>
          <p14:tracePt t="11737" x="2206625" y="3886200"/>
          <p14:tracePt t="11752" x="2125663" y="3868738"/>
          <p14:tracePt t="11762" x="2097088" y="3868738"/>
          <p14:tracePt t="11768" x="2063750" y="3857625"/>
          <p14:tracePt t="11783" x="2039938" y="3846513"/>
          <p14:tracePt t="11787" x="2017713" y="3846513"/>
          <p14:tracePt t="11792" x="1982788" y="3822700"/>
          <p14:tracePt t="11800" x="1971675" y="3822700"/>
          <p14:tracePt t="11808" x="1949450" y="3811588"/>
          <p14:tracePt t="11818" x="1936750" y="3800475"/>
          <p14:tracePt t="11833" x="1925638" y="3800475"/>
          <p14:tracePt t="11840" x="1908175" y="3789363"/>
          <p14:tracePt t="11879" x="1897063" y="3789363"/>
          <p14:tracePt t="11935" x="1897063" y="3778250"/>
          <p14:tracePt t="11958" x="1897063" y="3765550"/>
          <p14:tracePt t="11974" x="1897063" y="3754438"/>
          <p14:tracePt t="11986" x="1908175" y="3732213"/>
          <p14:tracePt t="11991" x="1936750" y="3708400"/>
          <p14:tracePt t="11999" x="1949450" y="3679825"/>
          <p14:tracePt t="12006" x="1971675" y="3668713"/>
          <p14:tracePt t="12018" x="1993900" y="3635375"/>
          <p14:tracePt t="12022" x="2006600" y="3622675"/>
          <p14:tracePt t="12030" x="2051050" y="3578225"/>
          <p14:tracePt t="12037" x="2063750" y="3565525"/>
          <p14:tracePt t="12053" x="2085975" y="3554413"/>
          <p14:tracePt t="12054" x="2125663" y="3532188"/>
          <p14:tracePt t="12062" x="2149475" y="3514725"/>
          <p14:tracePt t="12069" x="2171700" y="3503613"/>
          <p14:tracePt t="12085" x="2193925" y="3492500"/>
          <p14:tracePt t="12086" x="2228850" y="3492500"/>
          <p14:tracePt t="12093" x="2251075" y="3479800"/>
          <p14:tracePt t="12101" x="2274888" y="3479800"/>
          <p14:tracePt t="12109" x="2303463" y="3468688"/>
          <p14:tracePt t="12119" x="2336800" y="3468688"/>
          <p14:tracePt t="12125" x="2360613" y="3468688"/>
          <p14:tracePt t="12133" x="2382838" y="3468688"/>
          <p14:tracePt t="12140" x="2417763" y="3468688"/>
          <p14:tracePt t="12153" x="2439988" y="3457575"/>
          <p14:tracePt t="12157" x="2463800" y="3457575"/>
          <p14:tracePt t="12167" x="2492375" y="3446463"/>
          <p14:tracePt t="12172" x="2514600" y="3446463"/>
          <p14:tracePt t="12186" x="2549525" y="3446463"/>
          <p14:tracePt t="12189" x="2560638" y="3435350"/>
          <p14:tracePt t="12200" x="2593975" y="3435350"/>
          <p14:tracePt t="12204" x="2617788" y="3435350"/>
          <p14:tracePt t="12221" x="2657475" y="3435350"/>
          <p14:tracePt t="12222" x="2668588" y="3435350"/>
          <p14:tracePt t="12230" x="2692400" y="3435350"/>
          <p14:tracePt t="12235" x="2714625" y="3435350"/>
          <p14:tracePt t="12251" x="2725738" y="3435350"/>
          <p14:tracePt t="12253" x="2736850" y="3435350"/>
          <p14:tracePt t="12262" x="2749550" y="3435350"/>
          <p14:tracePt t="12267" x="2760663" y="3435350"/>
          <p14:tracePt t="12275" x="2771775" y="3435350"/>
          <p14:tracePt t="12287" x="2771775" y="3446463"/>
          <p14:tracePt t="12301" x="2782888" y="3457575"/>
          <p14:tracePt t="12307" x="2794000" y="3457575"/>
          <p14:tracePt t="12320" x="2794000" y="3468688"/>
          <p14:tracePt t="12324" x="2806700" y="3479800"/>
          <p14:tracePt t="12334" x="2806700" y="3492500"/>
          <p14:tracePt t="12339" x="2828925" y="3514725"/>
          <p14:tracePt t="12355" x="2846388" y="3543300"/>
          <p14:tracePt t="12356" x="2857500" y="3554413"/>
          <p14:tracePt t="12366" x="2857500" y="3578225"/>
          <p14:tracePt t="12371" x="2868613" y="3589338"/>
          <p14:tracePt t="12389" x="2879725" y="3600450"/>
          <p14:tracePt t="12397" x="2892425" y="3600450"/>
          <p14:tracePt t="12404" x="2892425" y="3611563"/>
          <p14:tracePt t="12422" x="2903538" y="3611563"/>
          <p14:tracePt t="12429" x="2903538" y="3622675"/>
          <p14:tracePt t="12435" x="2903538" y="3635375"/>
          <p14:tracePt t="12442" x="2903538" y="3646488"/>
          <p14:tracePt t="12456" x="2914650" y="3657600"/>
          <p14:tracePt t="12462" x="2914650" y="3668713"/>
          <p14:tracePt t="12468" x="2914650" y="3679825"/>
          <p14:tracePt t="12474" x="2914650" y="3692525"/>
          <p14:tracePt t="12491" x="2914650" y="3721100"/>
          <p14:tracePt t="12495" x="2914650" y="3732213"/>
          <p14:tracePt t="12500" x="2914650" y="3743325"/>
          <p14:tracePt t="12505" x="2914650" y="3754438"/>
          <p14:tracePt t="12525" x="2914650" y="3789363"/>
          <p14:tracePt t="12534" x="2903538" y="3822700"/>
          <p14:tracePt t="12541" x="2879725" y="3846513"/>
          <p14:tracePt t="12558" x="2846388" y="3897313"/>
          <p14:tracePt t="12567" x="2806700" y="3921125"/>
          <p14:tracePt t="12573" x="2782888" y="3932238"/>
          <p14:tracePt t="12581" x="2749550" y="3965575"/>
          <p14:tracePt t="12588" x="2736850" y="3965575"/>
          <p14:tracePt t="12606" x="2703513" y="3989388"/>
          <p14:tracePt t="12608" x="2679700" y="4000500"/>
          <p14:tracePt t="12609" x="2657475" y="4011613"/>
          <p14:tracePt t="12619" x="2628900" y="4022725"/>
          <p14:tracePt t="12625" x="2606675" y="4022725"/>
          <p14:tracePt t="12639" x="2582863" y="4022725"/>
          <p14:tracePt t="12641" x="2560638" y="4035425"/>
          <p14:tracePt t="12650" x="2536825" y="4035425"/>
          <p14:tracePt t="12656" x="2525713" y="4035425"/>
          <p14:tracePt t="12673" x="2451100" y="4035425"/>
          <p14:tracePt t="12680" x="2428875" y="4035425"/>
          <p14:tracePt t="12687" x="2382838" y="4035425"/>
          <p14:tracePt t="12704" x="2336800" y="4035425"/>
          <p14:tracePt t="12713" x="2303463" y="4035425"/>
          <p14:tracePt t="12719" x="2263775" y="4035425"/>
          <p14:tracePt t="12736" x="2239963" y="4035425"/>
          <p14:tracePt t="12737" x="2217738" y="4035425"/>
          <p14:tracePt t="12745" x="2193925" y="4022725"/>
          <p14:tracePt t="12750" x="2182813" y="4022725"/>
          <p14:tracePt t="12765" x="2160588" y="4011613"/>
          <p14:tracePt t="12770" x="2149475" y="4000500"/>
          <p14:tracePt t="12788" x="2136775" y="3989388"/>
          <p14:tracePt t="12791" x="2136775" y="3978275"/>
          <p14:tracePt t="12799" x="2125663" y="3954463"/>
          <p14:tracePt t="12819" x="2125663" y="3932238"/>
          <p14:tracePt t="12823" x="2125663" y="3921125"/>
          <p14:tracePt t="12829" x="2125663" y="3897313"/>
          <p14:tracePt t="12837" x="2125663" y="3886200"/>
          <p14:tracePt t="12853" x="2125663" y="3868738"/>
          <p14:tracePt t="12854" x="2125663" y="3846513"/>
          <p14:tracePt t="12863" x="2125663" y="3835400"/>
          <p14:tracePt t="12869" x="2125663" y="3822700"/>
          <p14:tracePt t="12886" x="2125663" y="3811588"/>
          <p14:tracePt t="12887" x="2125663" y="3789363"/>
          <p14:tracePt t="12892" x="2125663" y="3778250"/>
          <p14:tracePt t="12908" x="2125663" y="3765550"/>
          <p14:tracePt t="12919" x="2125663" y="3754438"/>
          <p14:tracePt t="12925" x="2136775" y="3743325"/>
          <p14:tracePt t="12933" x="2136775" y="3732213"/>
          <p14:tracePt t="12952" x="2149475" y="3721100"/>
          <p14:tracePt t="12956" x="2149475" y="3708400"/>
          <p14:tracePt t="12964" x="2160588" y="3692525"/>
          <p14:tracePt t="12972" x="2171700" y="3668713"/>
          <p14:tracePt t="12986" x="2193925" y="3657600"/>
          <p14:tracePt t="12989" x="2217738" y="3622675"/>
          <p14:tracePt t="12996" x="2239963" y="3611563"/>
          <p14:tracePt t="13004" x="2263775" y="3589338"/>
          <p14:tracePt t="13019" x="2274888" y="3578225"/>
          <p14:tracePt t="13020" x="2303463" y="3554413"/>
          <p14:tracePt t="13044" x="2325688" y="3532188"/>
          <p14:tracePt t="13045" x="2360613" y="3492500"/>
          <p14:tracePt t="13052" x="2382838" y="3479800"/>
          <p14:tracePt t="13059" x="2393950" y="3468688"/>
          <p14:tracePt t="13068" x="2406650" y="3468688"/>
          <p14:tracePt t="13075" x="2428875" y="3457575"/>
          <p14:tracePt t="13086" x="2451100" y="3446463"/>
          <p14:tracePt t="13091" x="2479675" y="3446463"/>
          <p14:tracePt t="13101" x="2503488" y="3446463"/>
          <p14:tracePt t="13106" x="2536825" y="3446463"/>
          <p14:tracePt t="13120" x="2560638" y="3446463"/>
          <p14:tracePt t="13123" x="2593975" y="3446463"/>
          <p14:tracePt t="13134" x="2628900" y="3468688"/>
          <p14:tracePt t="13138" x="2668588" y="3492500"/>
          <p14:tracePt t="13153" x="2703513" y="3514725"/>
          <p14:tracePt t="13156" x="2736850" y="3543300"/>
          <p14:tracePt t="13167" x="2771775" y="3565525"/>
          <p14:tracePt t="13171" x="2794000" y="3578225"/>
          <p14:tracePt t="13186" x="2868613" y="3635375"/>
          <p14:tracePt t="13195" x="2903538" y="3668713"/>
          <p14:tracePt t="13201" x="2925763" y="3679825"/>
          <p14:tracePt t="13209" x="2949575" y="3708400"/>
          <p14:tracePt t="13220" x="2971800" y="3732213"/>
          <p14:tracePt t="13225" x="2994025" y="3754438"/>
          <p14:tracePt t="13234" x="3022600" y="3765550"/>
          <p14:tracePt t="13241" x="3035300" y="3789363"/>
          <p14:tracePt t="13252" x="3046413" y="3800475"/>
          <p14:tracePt t="13257" x="3046413" y="3811588"/>
          <p14:tracePt t="13267" x="3057525" y="3811588"/>
          <p14:tracePt t="13273" x="3057525" y="3822700"/>
          <p14:tracePt t="13286" x="3057525" y="3835400"/>
          <p14:tracePt t="13289" x="3057525" y="3846513"/>
          <p14:tracePt t="13304" x="3057525" y="3857625"/>
          <p14:tracePt t="13305" x="3057525" y="3868738"/>
          <p14:tracePt t="13313" x="3057525" y="3897313"/>
          <p14:tracePt t="13320" x="3046413" y="3921125"/>
          <p14:tracePt t="13336" x="3022600" y="3932238"/>
          <p14:tracePt t="13337" x="2982913" y="3943350"/>
          <p14:tracePt t="13346" x="2949575" y="3965575"/>
          <p14:tracePt t="13352" x="2903538" y="3978275"/>
          <p14:tracePt t="13369" x="2846388" y="3978275"/>
          <p14:tracePt t="13370" x="2794000" y="3989388"/>
          <p14:tracePt t="13376" x="2736850" y="3989388"/>
          <p14:tracePt t="13384" x="2703513" y="3989388"/>
          <p14:tracePt t="13392" x="2668588" y="3989388"/>
          <p14:tracePt t="13403" x="2628900" y="3989388"/>
          <p14:tracePt t="13407" x="2593975" y="3978275"/>
          <p14:tracePt t="13417" x="2571750" y="3965575"/>
          <p14:tracePt t="13423" x="2549525" y="3965575"/>
          <p14:tracePt t="13437" x="2536825" y="3954463"/>
          <p14:tracePt t="13447" x="2525713" y="3954463"/>
          <p14:tracePt t="13613" x="2525713" y="3943350"/>
          <p14:tracePt t="13814" x="2525713" y="3932238"/>
          <p14:tracePt t="13890" x="2525713" y="3921125"/>
          <p14:tracePt t="14191" x="2514600" y="3921125"/>
          <p14:tracePt t="14199" x="2503488" y="3908425"/>
          <p14:tracePt t="14215" x="2503488" y="3897313"/>
          <p14:tracePt t="14222" x="2492375" y="3886200"/>
          <p14:tracePt t="14238" x="2492375" y="3868738"/>
          <p14:tracePt t="14246" x="2492375" y="3857625"/>
          <p14:tracePt t="14254" x="2479675" y="3857625"/>
          <p14:tracePt t="14270" x="2479675" y="3846513"/>
          <p14:tracePt t="14326" x="2479675" y="3835400"/>
          <p14:tracePt t="14357" x="2479675" y="3822700"/>
          <p14:tracePt t="14373" x="2503488" y="3811588"/>
          <p14:tracePt t="14381" x="2514600" y="3800475"/>
          <p14:tracePt t="14389" x="2536825" y="3800475"/>
          <p14:tracePt t="14402" x="2571750" y="3789363"/>
          <p14:tracePt t="14407" x="2582863" y="3789363"/>
          <p14:tracePt t="14413" x="2617788" y="3789363"/>
          <p14:tracePt t="14420" x="2640013" y="3778250"/>
          <p14:tracePt t="14435" x="2679700" y="3778250"/>
          <p14:tracePt t="14436" x="2703513" y="3778250"/>
          <p14:tracePt t="14446" x="2725738" y="3765550"/>
          <p14:tracePt t="14452" x="2760663" y="3765550"/>
          <p14:tracePt t="14467" x="2794000" y="3765550"/>
          <p14:tracePt t="14469" x="2806700" y="3765550"/>
          <p14:tracePt t="14476" x="2857500" y="3765550"/>
          <p14:tracePt t="14485" x="2892425" y="3765550"/>
          <p14:tracePt t="14492" x="2925763" y="3789363"/>
          <p14:tracePt t="14502" x="2960688" y="3811588"/>
          <p14:tracePt t="14507" x="3006725" y="3835400"/>
          <p14:tracePt t="14515" x="3057525" y="3857625"/>
          <p14:tracePt t="14523" x="3103563" y="3897313"/>
          <p14:tracePt t="14535" x="3136900" y="3932238"/>
          <p14:tracePt t="14539" x="3160713" y="3943350"/>
          <p14:tracePt t="14547" x="3182938" y="3965575"/>
          <p14:tracePt t="14555" x="3222625" y="3989388"/>
          <p14:tracePt t="14569" x="3246438" y="4011613"/>
          <p14:tracePt t="14572" x="3268663" y="4035425"/>
          <p14:tracePt t="14579" x="3292475" y="4046538"/>
          <p14:tracePt t="14587" x="3303588" y="4075113"/>
          <p14:tracePt t="14602" x="3325813" y="4086225"/>
          <p14:tracePt t="14603" x="3336925" y="4108450"/>
          <p14:tracePt t="14612" x="3360738" y="4143375"/>
          <p14:tracePt t="14618" x="3371850" y="4165600"/>
          <p14:tracePt t="14626" x="3389313" y="4178300"/>
          <p14:tracePt t="14640" x="3411538" y="4211638"/>
          <p14:tracePt t="14648" x="3422650" y="4235450"/>
          <p14:tracePt t="14652" x="3435350" y="4264025"/>
          <p14:tracePt t="14658" x="3446463" y="4286250"/>
          <p14:tracePt t="14669" x="3457575" y="4308475"/>
          <p14:tracePt t="14674" x="3457575" y="4321175"/>
          <p14:tracePt t="14685" x="3457575" y="4343400"/>
          <p14:tracePt t="14690" x="3468688" y="4365625"/>
          <p14:tracePt t="14702" x="3468688" y="4378325"/>
          <p14:tracePt t="14706" x="3468688" y="4400550"/>
          <p14:tracePt t="14718" x="3468688" y="4411663"/>
          <p14:tracePt t="14722" x="3468688" y="4440238"/>
          <p14:tracePt t="14735" x="3468688" y="4451350"/>
          <p14:tracePt t="14738" x="3468688" y="4464050"/>
          <p14:tracePt t="14752" x="3457575" y="4475163"/>
          <p14:tracePt t="14754" x="3457575" y="4486275"/>
          <p14:tracePt t="14768" x="3446463" y="4497388"/>
          <p14:tracePt t="14770" x="3446463" y="4508500"/>
          <p14:tracePt t="14779" x="3435350" y="4521200"/>
          <p14:tracePt t="14792" x="3422650" y="4521200"/>
          <p14:tracePt t="14802" x="3411538" y="4532313"/>
          <p14:tracePt t="14816" x="3411538" y="4543425"/>
          <p14:tracePt t="14824" x="3400425" y="4543425"/>
          <p14:tracePt t="14840" x="3389313" y="4543425"/>
          <p14:tracePt t="15022" x="3371850" y="4543425"/>
          <p14:tracePt t="15030" x="3371850" y="4532313"/>
          <p14:tracePt t="15038" x="3360738" y="4521200"/>
          <p14:tracePt t="15052" x="3349625" y="4508500"/>
          <p14:tracePt t="15055" x="3336925" y="4497388"/>
          <p14:tracePt t="15062" x="3325813" y="4486275"/>
          <p14:tracePt t="15069" x="3314700" y="4464050"/>
          <p14:tracePt t="15086" x="3292475" y="4440238"/>
          <p14:tracePt t="15087" x="3279775" y="4411663"/>
          <p14:tracePt t="15095" x="3268663" y="4389438"/>
          <p14:tracePt t="15102" x="3257550" y="4378325"/>
          <p14:tracePt t="15109" x="3235325" y="4354513"/>
          <p14:tracePt t="15120" x="3222625" y="4343400"/>
          <p14:tracePt t="15125" x="3222625" y="4332288"/>
          <p14:tracePt t="15135" x="3211513" y="4332288"/>
          <p14:tracePt t="15151" x="3194050" y="4321175"/>
          <p14:tracePt t="15172" x="3194050" y="4308475"/>
          <p14:tracePt t="15188" x="3194050" y="4297363"/>
          <p14:tracePt t="15204" x="3194050" y="4275138"/>
          <p14:tracePt t="15212" x="3194050" y="4264025"/>
          <p14:tracePt t="15220" x="3194050" y="4251325"/>
          <p14:tracePt t="15235" x="3194050" y="4222750"/>
          <p14:tracePt t="15236" x="3194050" y="4211638"/>
          <p14:tracePt t="15245" x="3194050" y="4189413"/>
          <p14:tracePt t="15252" x="3211513" y="4189413"/>
          <p14:tracePt t="15266" x="3211513" y="4178300"/>
          <p14:tracePt t="15270" x="3222625" y="4165600"/>
          <p14:tracePt t="15275" x="3235325" y="4154488"/>
          <p14:tracePt t="15285" x="3246438" y="4154488"/>
          <p14:tracePt t="15291" x="3268663" y="4154488"/>
          <p14:tracePt t="15302" x="3279775" y="4154488"/>
          <p14:tracePt t="15307" x="3292475" y="4154488"/>
          <p14:tracePt t="15319" x="3325813" y="4154488"/>
          <p14:tracePt t="15323" x="3336925" y="4154488"/>
          <p14:tracePt t="15335" x="3371850" y="4165600"/>
          <p14:tracePt t="15339" x="3389313" y="4178300"/>
          <p14:tracePt t="15352" x="3411538" y="4200525"/>
          <p14:tracePt t="15355" x="3435350" y="4222750"/>
          <p14:tracePt t="15369" x="3457575" y="4235450"/>
          <p14:tracePt t="15372" x="3468688" y="4251325"/>
          <p14:tracePt t="15386" x="3479800" y="4264025"/>
          <p14:tracePt t="15386" x="3492500" y="4275138"/>
          <p14:tracePt t="15402" x="3503613" y="4286250"/>
          <p14:tracePt t="15411" x="3503613" y="4297363"/>
          <p14:tracePt t="15419" x="3514725" y="4297363"/>
          <p14:tracePt t="15449" x="3514725" y="4308475"/>
          <p14:tracePt t="16979" x="3514725" y="4297363"/>
          <p14:tracePt t="16986" x="3514725" y="4286250"/>
          <p14:tracePt t="16995" x="3514725" y="4275138"/>
          <p14:tracePt t="17001" x="3514725" y="4264025"/>
          <p14:tracePt t="17016" x="3525838" y="4251325"/>
          <p14:tracePt t="17021" x="3536950" y="4222750"/>
          <p14:tracePt t="17025" x="3536950" y="4211638"/>
          <p14:tracePt t="17045" x="3549650" y="4189413"/>
          <p14:tracePt t="17054" x="3578225" y="4154488"/>
          <p14:tracePt t="17058" x="3589338" y="4143375"/>
          <p14:tracePt t="17070" x="3611563" y="4132263"/>
          <p14:tracePt t="17075" x="3622675" y="4121150"/>
          <p14:tracePt t="17081" x="3657600" y="4097338"/>
          <p14:tracePt t="17088" x="3668713" y="4086225"/>
          <p14:tracePt t="17101" x="3703638" y="4075113"/>
          <p14:tracePt t="17106" x="3714750" y="4075113"/>
          <p14:tracePt t="17114" x="3754438" y="4057650"/>
          <p14:tracePt t="17121" x="3778250" y="4057650"/>
          <p14:tracePt t="17134" x="3811588" y="4046538"/>
          <p14:tracePt t="17139" x="3835400" y="4046538"/>
          <p14:tracePt t="17146" x="3857625" y="4046538"/>
          <p14:tracePt t="17154" x="3868738" y="4046538"/>
          <p14:tracePt t="17167" x="3892550" y="4046538"/>
          <p14:tracePt t="17170" x="3903663" y="4046538"/>
          <p14:tracePt t="17175" x="3925888" y="4046538"/>
          <p14:tracePt t="17183" x="3943350" y="4035425"/>
          <p14:tracePt t="17191" x="3954463" y="4035425"/>
          <p14:tracePt t="17201" x="3965575" y="4035425"/>
          <p14:tracePt t="17207" x="3978275" y="4035425"/>
          <p14:tracePt t="17215" x="4000500" y="4035425"/>
          <p14:tracePt t="17429" x="4011613" y="4035425"/>
          <p14:tracePt t="17437" x="4035425" y="4035425"/>
          <p14:tracePt t="17446" x="4046538" y="4035425"/>
          <p14:tracePt t="17454" x="4079875" y="4022725"/>
          <p14:tracePt t="17467" x="4121150" y="4011613"/>
          <p14:tracePt t="17470" x="4154488" y="4011613"/>
          <p14:tracePt t="17476" x="4189413" y="4011613"/>
          <p14:tracePt t="17487" x="4235450" y="4011613"/>
          <p14:tracePt t="17492" x="4268788" y="4011613"/>
          <p14:tracePt t="17504" x="4308475" y="4035425"/>
          <p14:tracePt t="17508" x="4343400" y="4057650"/>
          <p14:tracePt t="17520" x="4354513" y="4086225"/>
          <p14:tracePt t="17524" x="4378325" y="4121150"/>
          <p14:tracePt t="17538" x="4400550" y="4143375"/>
          <p14:tracePt t="17541" x="4411663" y="4178300"/>
          <p14:tracePt t="17554" x="4411663" y="4200525"/>
          <p14:tracePt t="17556" x="4422775" y="4222750"/>
          <p14:tracePt t="17571" x="4422775" y="4251325"/>
          <p14:tracePt t="17576" x="4422775" y="4275138"/>
          <p14:tracePt t="17587" x="4422775" y="4286250"/>
          <p14:tracePt t="17588" x="4422775" y="4297363"/>
          <p14:tracePt t="17596" x="4422775" y="4308475"/>
          <p14:tracePt t="17604" x="4411663" y="4321175"/>
          <p14:tracePt t="17617" x="4400550" y="4332288"/>
          <p14:tracePt t="17621" x="4389438" y="4343400"/>
          <p14:tracePt t="17628" x="4378325" y="4354513"/>
          <p14:tracePt t="17638" x="4365625" y="4365625"/>
          <p14:tracePt t="17642" x="4332288" y="4378325"/>
          <p14:tracePt t="17654" x="4321175" y="4378325"/>
          <p14:tracePt t="17658" x="4279900" y="4389438"/>
          <p14:tracePt t="17671" x="4268788" y="4389438"/>
          <p14:tracePt t="17674" x="4235450" y="4389438"/>
          <p14:tracePt t="17688" x="4211638" y="4389438"/>
          <p14:tracePt t="17691" x="4189413" y="4389438"/>
          <p14:tracePt t="17704" x="4178300" y="4389438"/>
          <p14:tracePt t="17706" x="4165600" y="4389438"/>
          <p14:tracePt t="17722" x="4154488" y="4389438"/>
          <p14:tracePt t="17737" x="4143375" y="4389438"/>
          <p14:tracePt t="17793" x="4132263" y="4378325"/>
          <p14:tracePt t="17800" x="4121150" y="4365625"/>
          <p14:tracePt t="17809" x="4103688" y="4343400"/>
          <p14:tracePt t="17817" x="4092575" y="4321175"/>
          <p14:tracePt t="17825" x="4079875" y="4297363"/>
          <p14:tracePt t="17833" x="4057650" y="4264025"/>
          <p14:tracePt t="17848" x="4035425" y="4235450"/>
          <p14:tracePt t="17849" x="4011613" y="4200525"/>
          <p14:tracePt t="17856" x="4011613" y="4189413"/>
          <p14:tracePt t="17868" x="3989388" y="4154488"/>
          <p14:tracePt t="17872" x="3978275" y="4143375"/>
          <p14:tracePt t="17880" x="3978275" y="4121150"/>
          <p14:tracePt t="17888" x="3965575" y="4108450"/>
          <p14:tracePt t="17901" x="3965575" y="4086225"/>
          <p14:tracePt t="17905" x="3965575" y="4075113"/>
          <p14:tracePt t="17912" x="3965575" y="4057650"/>
          <p14:tracePt t="17921" x="3965575" y="4035425"/>
          <p14:tracePt t="17934" x="3965575" y="4022725"/>
          <p14:tracePt t="17937" x="3965575" y="4011613"/>
          <p14:tracePt t="17945" x="3978275" y="3989388"/>
          <p14:tracePt t="17954" x="4000500" y="3965575"/>
          <p14:tracePt t="17959" x="4022725" y="3943350"/>
          <p14:tracePt t="17972" x="4046538" y="3932238"/>
          <p14:tracePt t="17975" x="4079875" y="3921125"/>
          <p14:tracePt t="17988" x="4132263" y="3908425"/>
          <p14:tracePt t="17991" x="4178300" y="3908425"/>
          <p14:tracePt t="18004" x="4222750" y="3908425"/>
          <p14:tracePt t="18007" x="4279900" y="3908425"/>
          <p14:tracePt t="18021" x="4343400" y="3908425"/>
          <p14:tracePt t="18023" x="4411663" y="3921125"/>
          <p14:tracePt t="18038" x="4497388" y="3954463"/>
          <p14:tracePt t="18039" x="4565650" y="3989388"/>
          <p14:tracePt t="18046" x="4635500" y="4022725"/>
          <p14:tracePt t="18055" x="4697413" y="4057650"/>
          <p14:tracePt t="18068" x="4754563" y="4097338"/>
          <p14:tracePt t="18073" x="4800600" y="4132263"/>
          <p14:tracePt t="18079" x="4822825" y="4143375"/>
          <p14:tracePt t="18088" x="4908550" y="4178300"/>
          <p14:tracePt t="18101" x="4921250" y="4189413"/>
          <p14:tracePt t="18105" x="4954588" y="4211638"/>
          <p14:tracePt t="18122" x="5011738" y="4251325"/>
          <p14:tracePt t="18129" x="5022850" y="4264025"/>
          <p14:tracePt t="18133" x="5040313" y="4275138"/>
          <p14:tracePt t="18141" x="5051425" y="4275138"/>
          <p14:tracePt t="18151" x="5051425" y="4286250"/>
          <p14:tracePt t="18173" x="5051425" y="4264025"/>
          <p14:tracePt t="18184" x="5040313" y="4235450"/>
          <p14:tracePt t="18189" x="5000625" y="4165600"/>
          <p14:tracePt t="18197" x="4965700" y="4121150"/>
          <p14:tracePt t="18205" x="4954588" y="4086225"/>
          <p14:tracePt t="18217" x="4932363" y="4035425"/>
          <p14:tracePt t="18222" x="4908550" y="4000500"/>
          <p14:tracePt t="18229" x="4897438" y="3989388"/>
          <p14:tracePt t="18238" x="4886325" y="3965575"/>
          <p14:tracePt t="18250" x="4875213" y="3965575"/>
          <p14:tracePt t="18254" x="4864100" y="3954463"/>
          <p14:tracePt t="18268" x="4851400" y="3954463"/>
          <p14:tracePt t="18299" x="4851400" y="3965575"/>
          <p14:tracePt t="18332" x="4851400" y="3978275"/>
          <p14:tracePt t="18347" x="4864100" y="3978275"/>
          <p14:tracePt t="18384" x="4875213" y="3978275"/>
          <p14:tracePt t="18402" x="4875213" y="3989388"/>
          <p14:tracePt t="18419" x="4864100" y="3989388"/>
          <p14:tracePt t="18428" x="4851400" y="3989388"/>
          <p14:tracePt t="18434" x="4822825" y="3989388"/>
          <p14:tracePt t="18442" x="4789488" y="3978275"/>
          <p14:tracePt t="18451" x="4765675" y="3965575"/>
          <p14:tracePt t="18458" x="4754563" y="3954463"/>
          <p14:tracePt t="18466" x="4721225" y="3943350"/>
          <p14:tracePt t="18473" x="4686300" y="3932238"/>
          <p14:tracePt t="18484" x="4657725" y="3932238"/>
          <p14:tracePt t="18490" x="4622800" y="3921125"/>
          <p14:tracePt t="18497" x="4600575" y="3921125"/>
          <p14:tracePt t="18505" x="4578350" y="3921125"/>
          <p14:tracePt t="18517" x="4554538" y="3921125"/>
          <p14:tracePt t="18522" x="4543425" y="3921125"/>
          <p14:tracePt t="18529" x="4532313" y="3921125"/>
          <p14:tracePt t="18538" x="4521200" y="3921125"/>
          <p14:tracePt t="18551" x="4508500" y="3921125"/>
          <p14:tracePt t="18555" x="4497388" y="3921125"/>
          <p14:tracePt t="18632" x="4497388" y="3932238"/>
          <p14:tracePt t="18640" x="4508500" y="3943350"/>
          <p14:tracePt t="18655" x="4508500" y="3954463"/>
          <p14:tracePt t="18657" x="4521200" y="3965575"/>
          <p14:tracePt t="18665" x="4532313" y="3989388"/>
          <p14:tracePt t="18672" x="4532313" y="4000500"/>
          <p14:tracePt t="18684" x="4543425" y="4022725"/>
          <p14:tracePt t="18696" x="4543425" y="4035425"/>
          <p14:tracePt t="18717" x="4543425" y="4046538"/>
          <p14:tracePt t="18721" x="4554538" y="4046538"/>
          <p14:tracePt t="18783" x="4554538" y="4057650"/>
          <p14:tracePt t="18806" x="4543425" y="4075113"/>
          <p14:tracePt t="18816" x="4532313" y="4075113"/>
          <p14:tracePt t="18822" x="4532313" y="4086225"/>
          <p14:tracePt t="18830" x="4521200" y="4086225"/>
          <p14:tracePt t="18839" x="4508500" y="4097338"/>
          <p14:tracePt t="18850" x="4497388" y="4097338"/>
          <p14:tracePt t="18862" x="4486275" y="4108450"/>
          <p14:tracePt t="19115" x="4468813" y="4108450"/>
          <p14:tracePt t="19123" x="4457700" y="4108450"/>
          <p14:tracePt t="19131" x="4435475" y="4108450"/>
          <p14:tracePt t="19139" x="4422775" y="4108450"/>
          <p14:tracePt t="19151" x="4389438" y="4108450"/>
          <p14:tracePt t="19156" x="4365625" y="4108450"/>
          <p14:tracePt t="19163" x="4332288" y="4108450"/>
          <p14:tracePt t="19172" x="4268788" y="4108450"/>
          <p14:tracePt t="19186" x="4235450" y="4108450"/>
          <p14:tracePt t="19188" x="4178300" y="4108450"/>
          <p14:tracePt t="19196" x="4154488" y="4108450"/>
          <p14:tracePt t="19205" x="4103688" y="4108450"/>
          <p14:tracePt t="19217" x="4068763" y="4108450"/>
          <p14:tracePt t="19222" x="4035425" y="4108450"/>
          <p14:tracePt t="19228" x="4011613" y="4108450"/>
          <p14:tracePt t="19234" x="3989388" y="4108450"/>
          <p14:tracePt t="19242" x="3965575" y="4108450"/>
          <p14:tracePt t="19251" x="3954463" y="4108450"/>
          <p14:tracePt t="19257" x="3943350" y="4108450"/>
          <p14:tracePt t="19265" x="3925888" y="4108450"/>
          <p14:tracePt t="19273" x="3914775" y="4108450"/>
          <p14:tracePt t="19289" x="3903663" y="4108450"/>
          <p14:tracePt t="19297" x="3903663" y="4097338"/>
          <p14:tracePt t="19306" x="3892550" y="4075113"/>
          <p14:tracePt t="19317" x="3892550" y="4057650"/>
          <p14:tracePt t="19323" x="3879850" y="4022725"/>
          <p14:tracePt t="19329" x="3879850" y="4000500"/>
          <p14:tracePt t="19338" x="3879850" y="3965575"/>
          <p14:tracePt t="19351" x="3879850" y="3943350"/>
          <p14:tracePt t="19355" x="3879850" y="3908425"/>
          <p14:tracePt t="19362" x="3879850" y="3868738"/>
          <p14:tracePt t="19368" x="3879850" y="3846513"/>
          <p14:tracePt t="19383" x="3879850" y="3822700"/>
          <p14:tracePt t="19388" x="3879850" y="3789363"/>
          <p14:tracePt t="19392" x="3892550" y="3765550"/>
          <p14:tracePt t="19400" x="3903663" y="3754438"/>
          <p14:tracePt t="19408" x="3914775" y="3732213"/>
          <p14:tracePt t="19417" x="3925888" y="3721100"/>
          <p14:tracePt t="19424" x="3943350" y="3708400"/>
          <p14:tracePt t="19431" x="3954463" y="3692525"/>
          <p14:tracePt t="19440" x="3989388" y="3679825"/>
          <p14:tracePt t="19453" x="4011613" y="3679825"/>
          <p14:tracePt t="19457" x="4035425" y="3679825"/>
          <p14:tracePt t="19472" x="4092575" y="3679825"/>
          <p14:tracePt t="19485" x="4132263" y="3692525"/>
          <p14:tracePt t="19490" x="4178300" y="3732213"/>
          <p14:tracePt t="19496" x="4211638" y="3754438"/>
          <p14:tracePt t="19506" x="4246563" y="3789363"/>
          <p14:tracePt t="19517" x="4268788" y="3800475"/>
          <p14:tracePt t="19522" x="4292600" y="3835400"/>
          <p14:tracePt t="19528" x="4321175" y="3857625"/>
          <p14:tracePt t="19539" x="4332288" y="3868738"/>
          <p14:tracePt t="19543" x="4332288" y="3886200"/>
          <p14:tracePt t="19555" x="4343400" y="3897313"/>
          <p14:tracePt t="19559" x="4343400" y="3908425"/>
          <p14:tracePt t="19572" x="4343400" y="3921125"/>
          <p14:tracePt t="19575" x="4332288" y="3932238"/>
          <p14:tracePt t="19589" x="4308475" y="3932238"/>
          <p14:tracePt t="19592" x="4257675" y="3943350"/>
          <p14:tracePt t="19606" x="4222750" y="3943350"/>
          <p14:tracePt t="19607" x="4165600" y="3943350"/>
          <p14:tracePt t="19617" x="4121150" y="3954463"/>
          <p14:tracePt t="19623" x="4068763" y="3954463"/>
          <p14:tracePt t="19629" x="4011613" y="3954463"/>
          <p14:tracePt t="19639" x="3989388" y="3954463"/>
          <p14:tracePt t="19651" x="3954463" y="3954463"/>
          <p14:tracePt t="19656" x="3914775" y="3954463"/>
          <p14:tracePt t="19662" x="3892550" y="3954463"/>
          <p14:tracePt t="19672" x="3879850" y="3943350"/>
          <p14:tracePt t="19684" x="3868738" y="3943350"/>
          <p14:tracePt t="19689" x="3857625" y="3932238"/>
          <p14:tracePt t="19695" x="3846513" y="3908425"/>
          <p14:tracePt t="19706" x="3846513" y="3897313"/>
          <p14:tracePt t="19709" x="3846513" y="3868738"/>
          <p14:tracePt t="19723" x="3846513" y="3846513"/>
          <p14:tracePt t="19739" x="3846513" y="3800475"/>
          <p14:tracePt t="20215" x="3846513" y="3811588"/>
          <p14:tracePt t="20223" x="3846513" y="3835400"/>
          <p14:tracePt t="20231" x="3846513" y="3857625"/>
          <p14:tracePt t="20240" x="3835400" y="3897313"/>
          <p14:tracePt t="20251" x="3822700" y="3943350"/>
          <p14:tracePt t="20257" x="3811588" y="3965575"/>
          <p14:tracePt t="20273" x="3800475" y="4022725"/>
          <p14:tracePt t="20284" x="3789363" y="4046538"/>
          <p14:tracePt t="20291" x="3789363" y="4075113"/>
          <p14:tracePt t="20296" x="3789363" y="4086225"/>
          <p14:tracePt t="20306" x="3778250" y="4097338"/>
          <p14:tracePt t="20318" x="3778250" y="4108450"/>
          <p14:tracePt t="20358" x="3789363" y="4097338"/>
          <p14:tracePt t="20366" x="3800475" y="4086225"/>
          <p14:tracePt t="20374" x="3811588" y="4075113"/>
          <p14:tracePt t="20382" x="3822700" y="4057650"/>
          <p14:tracePt t="20390" x="3835400" y="4057650"/>
          <p14:tracePt t="20398" x="3835400" y="4046538"/>
          <p14:tracePt t="20406" x="3846513" y="4035425"/>
          <p14:tracePt t="20422" x="3857625" y="4035425"/>
          <p14:tracePt t="20437" x="3868738" y="4035425"/>
          <p14:tracePt t="20461" x="3868738" y="4046538"/>
          <p14:tracePt t="20469" x="3879850" y="4057650"/>
          <p14:tracePt t="20483" x="3879850" y="4075113"/>
          <p14:tracePt t="20486" x="3879850" y="4086225"/>
          <p14:tracePt t="20493" x="3879850" y="4097338"/>
          <p14:tracePt t="20500" x="3879850" y="4108450"/>
          <p14:tracePt t="20508" x="3879850" y="4121150"/>
          <p14:tracePt t="20520" x="3857625" y="4143375"/>
          <p14:tracePt t="20525" x="3846513" y="4154488"/>
          <p14:tracePt t="20540" x="3822700" y="4154488"/>
          <p14:tracePt t="20541" x="3800475" y="4165600"/>
          <p14:tracePt t="20551" x="3778250" y="4165600"/>
          <p14:tracePt t="20557" x="3754438" y="4178300"/>
          <p14:tracePt t="20564" x="3714750" y="4178300"/>
          <p14:tracePt t="20573" x="3703638" y="4178300"/>
          <p14:tracePt t="20584" x="3679825" y="4189413"/>
          <p14:tracePt t="20590" x="3668713" y="4189413"/>
          <p14:tracePt t="20596" x="3657600" y="4200525"/>
          <p14:tracePt t="20606" x="3646488" y="4211638"/>
          <p14:tracePt t="20617" x="3646488" y="4222750"/>
          <p14:tracePt t="20623" x="3635375" y="4235450"/>
          <p14:tracePt t="20629" x="3635375" y="4251325"/>
          <p14:tracePt t="20640" x="3635375" y="4275138"/>
          <p14:tracePt t="20649" x="3635375" y="4286250"/>
          <p14:tracePt t="20651" x="3635375" y="4308475"/>
          <p14:tracePt t="20659" x="3635375" y="4332288"/>
          <p14:tracePt t="20667" x="3635375" y="4354513"/>
          <p14:tracePt t="20675" x="3635375" y="4365625"/>
          <p14:tracePt t="20684" x="3622675" y="4389438"/>
          <p14:tracePt t="20690" x="3622675" y="4411663"/>
          <p14:tracePt t="20698" x="3611563" y="4429125"/>
          <p14:tracePt t="20707" x="3600450" y="4451350"/>
          <p14:tracePt t="20724" x="3600450" y="4464050"/>
          <p14:tracePt t="20730" x="3600450" y="4475163"/>
          <p14:tracePt t="20770" x="3600450" y="4464050"/>
          <p14:tracePt t="20786" x="3600450" y="4451350"/>
          <p14:tracePt t="20789" x="3600450" y="4440238"/>
          <p14:tracePt t="20795" x="3600450" y="4429125"/>
          <p14:tracePt t="20807" x="3611563" y="4429125"/>
          <p14:tracePt t="20817" x="3611563" y="4411663"/>
          <p14:tracePt t="20818" x="3622675" y="4400550"/>
          <p14:tracePt t="20833" x="3635375" y="4400550"/>
          <p14:tracePt t="20851" x="3635375" y="4389438"/>
          <p14:tracePt t="20920" x="3646488" y="4389438"/>
          <p14:tracePt t="20936" x="3657600" y="4389438"/>
          <p14:tracePt t="20949" x="3668713" y="4389438"/>
          <p14:tracePt t="20952" x="3692525" y="4389438"/>
          <p14:tracePt t="20961" x="3714750" y="4389438"/>
          <p14:tracePt t="20967" x="3725863" y="4389438"/>
          <p14:tracePt t="20975" x="3754438" y="4389438"/>
          <p14:tracePt t="20984" x="3778250" y="4389438"/>
          <p14:tracePt t="20991" x="3789363" y="4389438"/>
          <p14:tracePt t="20999" x="3800475" y="4389438"/>
          <p14:tracePt t="21007" x="3811588" y="4389438"/>
          <p14:tracePt t="21024" x="3822700" y="4389438"/>
          <p14:tracePt t="21031" x="3835400" y="4389438"/>
          <p14:tracePt t="21040" x="3835400" y="4378325"/>
          <p14:tracePt t="21085" x="3835400" y="4365625"/>
          <p14:tracePt t="21189" x="3822700" y="4365625"/>
          <p14:tracePt t="21221" x="3811588" y="4365625"/>
          <p14:tracePt t="21340" x="3800475" y="4365625"/>
          <p14:tracePt t="21348" x="3789363" y="4365625"/>
          <p14:tracePt t="21357" x="3778250" y="4354513"/>
          <p14:tracePt t="21368" x="3754438" y="4354513"/>
          <p14:tracePt t="21376" x="3714750" y="4343400"/>
          <p14:tracePt t="21382" x="3692525" y="4332288"/>
          <p14:tracePt t="21387" x="3646488" y="4332288"/>
          <p14:tracePt t="21401" x="3611563" y="4321175"/>
          <p14:tracePt t="21404" x="3549650" y="4308475"/>
          <p14:tracePt t="21413" x="3492500" y="4297363"/>
          <p14:tracePt t="21419" x="3435350" y="4286250"/>
          <p14:tracePt t="21434" x="3314700" y="4275138"/>
          <p14:tracePt t="21435" x="3222625" y="4264025"/>
          <p14:tracePt t="21443" x="3114675" y="4264025"/>
          <p14:tracePt t="21450" x="2994025" y="4251325"/>
          <p14:tracePt t="21458" x="2857500" y="4251325"/>
          <p14:tracePt t="21468" x="2782888" y="4235450"/>
          <p14:tracePt t="21475" x="2679700" y="4235450"/>
          <p14:tracePt t="21482" x="2560638" y="4235450"/>
          <p14:tracePt t="21491" x="2463800" y="4235450"/>
          <p14:tracePt t="21501" x="2382838" y="4235450"/>
          <p14:tracePt t="21507" x="2360613" y="4235450"/>
          <p14:tracePt t="21514" x="2303463" y="4235450"/>
          <p14:tracePt t="21524" x="2263775" y="4251325"/>
          <p14:tracePt t="21534" x="2239963" y="4264025"/>
          <p14:tracePt t="21541" x="2228850" y="4275138"/>
          <p14:tracePt t="21547" x="2217738" y="4275138"/>
          <p14:tracePt t="21719" x="2206625" y="4275138"/>
          <p14:tracePt t="21729" x="2182813" y="4275138"/>
          <p14:tracePt t="21735" x="2160588" y="4286250"/>
          <p14:tracePt t="21750" x="2125663" y="4297363"/>
          <p14:tracePt t="21753" x="2085975" y="4297363"/>
          <p14:tracePt t="21759" x="2039938" y="4321175"/>
          <p14:tracePt t="21767" x="1982788" y="4332288"/>
          <p14:tracePt t="21775" x="1925638" y="4354513"/>
          <p14:tracePt t="21784" x="1863725" y="4365625"/>
          <p14:tracePt t="21791" x="1806575" y="4365625"/>
          <p14:tracePt t="21799" x="1771650" y="4378325"/>
          <p14:tracePt t="21808" x="1720850" y="4378325"/>
          <p14:tracePt t="21817" x="1674813" y="4378325"/>
          <p14:tracePt t="21824" x="1639888" y="4378325"/>
          <p14:tracePt t="21830" x="1606550" y="4378325"/>
          <p14:tracePt t="21838" x="1582738" y="4378325"/>
          <p14:tracePt t="21851" x="1571625" y="4378325"/>
          <p14:tracePt t="21854" x="1560513" y="4378325"/>
          <p14:tracePt t="21870" x="1543050" y="4378325"/>
          <p14:tracePt t="21870" x="1531938" y="4378325"/>
          <p14:tracePt t="21879" x="1520825" y="4378325"/>
          <p14:tracePt t="21925" x="1520825" y="4365625"/>
          <p14:tracePt t="21933" x="1531938" y="4354513"/>
          <p14:tracePt t="21941" x="1560513" y="4354513"/>
          <p14:tracePt t="21950" x="1582738" y="4332288"/>
          <p14:tracePt t="21958" x="1606550" y="4332288"/>
          <p14:tracePt t="21965" x="1651000" y="4308475"/>
          <p14:tracePt t="21974" x="1697038" y="4297363"/>
          <p14:tracePt t="21985" x="1731963" y="4297363"/>
          <p14:tracePt t="21990" x="1782763" y="4297363"/>
          <p14:tracePt t="21996" x="1828800" y="4286250"/>
          <p14:tracePt t="22005" x="1874838" y="4286250"/>
          <p14:tracePt t="22017" x="1897063" y="4286250"/>
          <p14:tracePt t="22021" x="1936750" y="4286250"/>
          <p14:tracePt t="22029" x="1971675" y="4286250"/>
          <p14:tracePt t="22036" x="1982788" y="4286250"/>
          <p14:tracePt t="22051" x="1993900" y="4286250"/>
          <p14:tracePt t="22053" x="2006600" y="4286250"/>
          <p14:tracePt t="22062" x="2017713" y="4286250"/>
          <p14:tracePt t="22092" x="2006600" y="4286250"/>
          <p14:tracePt t="22100" x="1982788" y="4286250"/>
          <p14:tracePt t="22108" x="1960563" y="4286250"/>
          <p14:tracePt t="22118" x="1925638" y="4297363"/>
          <p14:tracePt t="22136" x="1851025" y="4332288"/>
          <p14:tracePt t="22142" x="1817688" y="4343400"/>
          <p14:tracePt t="22147" x="1771650" y="4378325"/>
          <p14:tracePt t="22155" x="1720850" y="4389438"/>
          <p14:tracePt t="22167" x="1663700" y="4411663"/>
          <p14:tracePt t="22172" x="1628775" y="4440238"/>
          <p14:tracePt t="22179" x="1582738" y="4451350"/>
          <p14:tracePt t="22187" x="1531938" y="4475163"/>
          <p14:tracePt t="22201" x="1485900" y="4486275"/>
          <p14:tracePt t="22205" x="1439863" y="4497388"/>
          <p14:tracePt t="22212" x="1393825" y="4508500"/>
          <p14:tracePt t="22218" x="1343025" y="4521200"/>
          <p14:tracePt t="22233" x="1331913" y="4521200"/>
          <p14:tracePt t="22236" x="1296988" y="4521200"/>
          <p14:tracePt t="22246" x="1263650" y="4521200"/>
          <p14:tracePt t="22250" x="1239838" y="4521200"/>
          <p14:tracePt t="22267" x="1217613" y="4521200"/>
          <p14:tracePt t="22268" x="1206500" y="4521200"/>
          <p14:tracePt t="22275" x="1193800" y="4508500"/>
          <p14:tracePt t="22291" x="1193800" y="4497388"/>
          <p14:tracePt t="22300" x="1177925" y="4497388"/>
          <p14:tracePt t="22306" x="1177925" y="4486275"/>
          <p14:tracePt t="22352" x="1165225" y="4486275"/>
          <p14:tracePt t="22401" x="1154113" y="4486275"/>
          <p14:tracePt t="22614" x="1143000" y="4486275"/>
          <p14:tracePt t="22622" x="1108075" y="4486275"/>
          <p14:tracePt t="22630" x="1074738" y="4486275"/>
          <p14:tracePt t="22638" x="1028700" y="4486275"/>
          <p14:tracePt t="22651" x="977900" y="4486275"/>
          <p14:tracePt t="22654" x="920750" y="4486275"/>
          <p14:tracePt t="22671" x="839788" y="4475163"/>
          <p14:tracePt t="22679" x="765175" y="4451350"/>
          <p14:tracePt t="22685" x="685800" y="4429125"/>
          <p14:tracePt t="22700" x="622300" y="4411663"/>
          <p14:tracePt t="22704" x="554038" y="4389438"/>
          <p14:tracePt t="22709" x="496888" y="4378325"/>
          <p14:tracePt t="22717" x="446088" y="4365625"/>
          <p14:tracePt t="22725" x="422275" y="4354513"/>
          <p14:tracePt t="22735" x="377825" y="4354513"/>
          <p14:tracePt t="22742" x="354013" y="4343400"/>
          <p14:tracePt t="22749" x="320675" y="4343400"/>
          <p14:tracePt t="22758" x="285750" y="4332288"/>
          <p14:tracePt t="22767" x="257175" y="4332288"/>
          <p14:tracePt t="22775" x="234950" y="4321175"/>
          <p14:tracePt t="22780" x="211138" y="4297363"/>
          <p14:tracePt t="22793" x="200025" y="4286250"/>
          <p14:tracePt t="22813" x="188913" y="4264025"/>
          <p14:tracePt t="22814" x="165100" y="4222750"/>
          <p14:tracePt t="22820" x="165100" y="4200525"/>
          <p14:tracePt t="22832" x="153988" y="4178300"/>
          <p14:tracePt t="22836" x="153988" y="4165600"/>
          <p14:tracePt t="22848" x="153988" y="4154488"/>
          <p14:tracePt t="22852" x="153988" y="4143375"/>
          <p14:tracePt t="22863" x="153988" y="4132263"/>
          <p14:tracePt t="22875" x="153988" y="4121150"/>
          <p14:tracePt t="22883" x="153988" y="4108450"/>
          <p14:tracePt t="22892" x="153988" y="4097338"/>
          <p14:tracePt t="22900" x="165100" y="4086225"/>
          <p14:tracePt t="22908" x="177800" y="4075113"/>
          <p14:tracePt t="22915" x="188913" y="4057650"/>
          <p14:tracePt t="22924" x="222250" y="4035425"/>
          <p14:tracePt t="22936" x="246063" y="4022725"/>
          <p14:tracePt t="22941" x="268288" y="4000500"/>
          <p14:tracePt t="22948" x="307975" y="3989388"/>
          <p14:tracePt t="22955" x="354013" y="3978275"/>
          <p14:tracePt t="22965" x="388938" y="3965575"/>
          <p14:tracePt t="22971" x="434975" y="3965575"/>
          <p14:tracePt t="22981" x="496888" y="3954463"/>
          <p14:tracePt t="22986" x="554038" y="3954463"/>
          <p14:tracePt t="22998" x="611188" y="3954463"/>
          <p14:tracePt t="23002" x="685800" y="3954463"/>
          <p14:tracePt t="23013" x="765175" y="3954463"/>
          <p14:tracePt t="23018" x="839788" y="3954463"/>
          <p14:tracePt t="23031" x="896938" y="3965575"/>
          <p14:tracePt t="23035" x="977900" y="3989388"/>
          <p14:tracePt t="23047" x="1050925" y="4000500"/>
          <p14:tracePt t="23051" x="1120775" y="4011613"/>
          <p14:tracePt t="23065" x="1193800" y="4035425"/>
          <p14:tracePt t="23067" x="1263650" y="4057650"/>
          <p14:tracePt t="23075" x="1331913" y="4075113"/>
          <p14:tracePt t="23082" x="1406525" y="4097338"/>
          <p14:tracePt t="23089" x="1463675" y="4121150"/>
          <p14:tracePt t="23099" x="1520825" y="4154488"/>
          <p14:tracePt t="23105" x="1571625" y="4189413"/>
          <p14:tracePt t="23115" x="1593850" y="4211638"/>
          <p14:tracePt t="23121" x="1617663" y="4235450"/>
          <p14:tracePt t="23133" x="1639888" y="4264025"/>
          <p14:tracePt t="23137" x="1651000" y="4286250"/>
          <p14:tracePt t="23147" x="1651000" y="4297363"/>
          <p14:tracePt t="23152" x="1651000" y="4321175"/>
          <p14:tracePt t="23164" x="1651000" y="4332288"/>
          <p14:tracePt t="23169" x="1639888" y="4332288"/>
          <p14:tracePt t="23180" x="1617663" y="4332288"/>
          <p14:tracePt t="23184" x="1593850" y="4332288"/>
          <p14:tracePt t="23200" x="1560513" y="4321175"/>
          <p14:tracePt t="23414" x="1606550" y="4321175"/>
          <p14:tracePt t="23422" x="1674813" y="4321175"/>
          <p14:tracePt t="23432" x="1749425" y="4321175"/>
          <p14:tracePt t="23438" x="1828800" y="4308475"/>
          <p14:tracePt t="23445" x="1897063" y="4297363"/>
          <p14:tracePt t="23453" x="1982788" y="4297363"/>
          <p14:tracePt t="23469" x="2136775" y="4275138"/>
          <p14:tracePt t="23470" x="2292350" y="4264025"/>
          <p14:tracePt t="23479" x="2451100" y="4251325"/>
          <p14:tracePt t="23485" x="2628900" y="4251325"/>
          <p14:tracePt t="23500" x="2703513" y="4235450"/>
          <p14:tracePt t="23504" x="2828925" y="4235450"/>
          <p14:tracePt t="23509" x="2925763" y="4222750"/>
          <p14:tracePt t="23517" x="2960688" y="4211638"/>
          <p14:tracePt t="23526" x="3022600" y="4200525"/>
          <p14:tracePt t="23534" x="3057525" y="4178300"/>
          <p14:tracePt t="23542" x="3103563" y="4165600"/>
          <p14:tracePt t="23548" x="3103563" y="4143375"/>
          <p14:tracePt t="23746" x="3114675" y="4143375"/>
          <p14:tracePt t="23754" x="3149600" y="4143375"/>
          <p14:tracePt t="23762" x="3182938" y="4143375"/>
          <p14:tracePt t="23770" x="3222625" y="4143375"/>
          <p14:tracePt t="23785" x="3257550" y="4154488"/>
          <p14:tracePt t="23786" x="3279775" y="4165600"/>
          <p14:tracePt t="23795" x="3314700" y="4178300"/>
          <p14:tracePt t="23802" x="3336925" y="4200525"/>
          <p14:tracePt t="23810" x="3371850" y="4211638"/>
          <p14:tracePt t="23819" x="3400425" y="4235450"/>
          <p14:tracePt t="23828" x="3411538" y="4251325"/>
          <p14:tracePt t="23833" x="3422650" y="4275138"/>
          <p14:tracePt t="23843" x="3446463" y="4286250"/>
          <p14:tracePt t="23853" x="3457575" y="4297363"/>
          <p14:tracePt t="23859" x="3468688" y="4308475"/>
          <p14:tracePt t="23865" x="3479800" y="4321175"/>
          <p14:tracePt t="23876" x="3503613" y="4321175"/>
          <p14:tracePt t="23885" x="3514725" y="4332288"/>
          <p14:tracePt t="23892" x="3525838" y="4343400"/>
          <p14:tracePt t="23897" x="3536950" y="4343400"/>
          <p14:tracePt t="23909" x="3549650" y="4354513"/>
          <p14:tracePt t="23917" x="3578225" y="4365625"/>
          <p14:tracePt t="23926" x="3589338" y="4365625"/>
          <p14:tracePt t="23930" x="3611563" y="4378325"/>
          <p14:tracePt t="23943" x="3622675" y="4378325"/>
          <p14:tracePt t="23951" x="3646488" y="4389438"/>
          <p14:tracePt t="23952" x="3668713" y="4400550"/>
          <p14:tracePt t="23962" x="3679825" y="4400550"/>
          <p14:tracePt t="23968" x="3703638" y="4400550"/>
          <p14:tracePt t="23983" x="3725863" y="4400550"/>
          <p14:tracePt t="23986" x="3736975" y="4400550"/>
          <p14:tracePt t="23993" x="3765550" y="4400550"/>
          <p14:tracePt t="24004" x="3778250" y="4400550"/>
          <p14:tracePt t="24012" x="3789363" y="4400550"/>
          <p14:tracePt t="24026" x="3811588" y="4400550"/>
          <p14:tracePt t="24060" x="3822700" y="4400550"/>
          <p14:tracePt t="24093" x="3835400" y="4411663"/>
          <p14:tracePt t="24104" x="3846513" y="4429125"/>
          <p14:tracePt t="24118" x="3857625" y="4440238"/>
          <p14:tracePt t="24135" x="3868738" y="4440238"/>
          <p14:tracePt t="24145" x="3868738" y="4451350"/>
          <p14:tracePt t="24174" x="3868738" y="4464050"/>
          <p14:tracePt t="24182" x="3857625" y="4464050"/>
          <p14:tracePt t="24190" x="3846513" y="4464050"/>
          <p14:tracePt t="24200" x="3835400" y="4475163"/>
          <p14:tracePt t="24206" x="3811588" y="4475163"/>
          <p14:tracePt t="24214" x="3789363" y="4486275"/>
          <p14:tracePt t="24221" x="3754438" y="4497388"/>
          <p14:tracePt t="24234" x="3725863" y="4508500"/>
          <p14:tracePt t="24237" x="3692525" y="4521200"/>
          <p14:tracePt t="24246" x="3646488" y="4532313"/>
          <p14:tracePt t="24253" x="3611563" y="4543425"/>
          <p14:tracePt t="24269" x="3549650" y="4554538"/>
          <p14:tracePt t="24270" x="3536950" y="4554538"/>
          <p14:tracePt t="24278" x="3503613" y="4554538"/>
          <p14:tracePt t="24284" x="3468688" y="4565650"/>
          <p14:tracePt t="24300" x="3435350" y="4565650"/>
          <p14:tracePt t="24301" x="3411538" y="4578350"/>
          <p14:tracePt t="24310" x="3389313" y="4578350"/>
          <p14:tracePt t="24316" x="3371850" y="4578350"/>
          <p14:tracePt t="24326" x="3349625" y="4578350"/>
          <p14:tracePt t="24334" x="3336925" y="4578350"/>
          <p14:tracePt t="24340" x="3325813" y="4578350"/>
          <p14:tracePt t="24348" x="3314700" y="4578350"/>
          <p14:tracePt t="24356" x="3303588" y="4554538"/>
          <p14:tracePt t="24368" x="3292475" y="4543425"/>
          <p14:tracePt t="24372" x="3268663" y="4532313"/>
          <p14:tracePt t="24380" x="3257550" y="4508500"/>
          <p14:tracePt t="24387" x="3246438" y="4497388"/>
          <p14:tracePt t="24401" x="3235325" y="4475163"/>
          <p14:tracePt t="24405" x="3222625" y="4464050"/>
          <p14:tracePt t="24413" x="3194050" y="4440238"/>
          <p14:tracePt t="24419" x="3182938" y="4429125"/>
          <p14:tracePt t="24434" x="3182938" y="4400550"/>
          <p14:tracePt t="24436" x="3171825" y="4389438"/>
          <p14:tracePt t="24445" x="3160713" y="4378325"/>
          <p14:tracePt t="24451" x="3160713" y="4365625"/>
          <p14:tracePt t="24467" x="3160713" y="4354513"/>
          <p14:tracePt t="24468" x="3149600" y="4343400"/>
          <p14:tracePt t="24476" x="3149600" y="4332288"/>
          <p14:tracePt t="24483" x="3149600" y="4321175"/>
          <p14:tracePt t="24490" x="3149600" y="4308475"/>
          <p14:tracePt t="24506" x="3149600" y="4297363"/>
          <p14:tracePt t="24515" x="3149600" y="4286250"/>
          <p14:tracePt t="24536" x="3149600" y="4275138"/>
          <p14:tracePt t="24539" x="3149600" y="4264025"/>
          <p14:tracePt t="24546" x="3160713" y="4264025"/>
          <p14:tracePt t="24554" x="3160713" y="4235450"/>
          <p14:tracePt t="24568" x="3171825" y="4222750"/>
          <p14:tracePt t="24572" x="3171825" y="4211638"/>
          <p14:tracePt t="24579" x="3182938" y="4189413"/>
          <p14:tracePt t="24585" x="3182938" y="4178300"/>
          <p14:tracePt t="24600" x="3194050" y="4154488"/>
          <p14:tracePt t="24603" x="3194050" y="4132263"/>
          <p14:tracePt t="24613" x="3211513" y="4121150"/>
          <p14:tracePt t="24617" x="3222625" y="4097338"/>
          <p14:tracePt t="24635" x="3222625" y="4086225"/>
          <p14:tracePt t="24635" x="3235325" y="4075113"/>
          <p14:tracePt t="24641" x="3235325" y="4057650"/>
          <p14:tracePt t="24649" x="3246438" y="4046538"/>
          <p14:tracePt t="24657" x="3246438" y="4035425"/>
          <p14:tracePt t="24668" x="3257550" y="4035425"/>
          <p14:tracePt t="24673" x="3257550" y="4022725"/>
          <p14:tracePt t="24680" x="3268663" y="4011613"/>
          <p14:tracePt t="24689" x="3268663" y="4000500"/>
          <p14:tracePt t="24701" x="3279775" y="3989388"/>
          <p14:tracePt t="24704" x="3292475" y="3978275"/>
          <p14:tracePt t="24712" x="3303588" y="3965575"/>
          <p14:tracePt t="24720" x="3314700" y="3954463"/>
          <p14:tracePt t="24734" x="3325813" y="3943350"/>
          <p14:tracePt t="24737" x="3349625" y="3932238"/>
          <p14:tracePt t="24746" x="3360738" y="3932238"/>
          <p14:tracePt t="24752" x="3389313" y="3921125"/>
          <p14:tracePt t="24767" x="3411538" y="3921125"/>
          <p14:tracePt t="24768" x="3446463" y="3921125"/>
          <p14:tracePt t="24778" x="3457575" y="3921125"/>
          <p14:tracePt t="24783" x="3492500" y="3921125"/>
          <p14:tracePt t="24792" x="3514725" y="3921125"/>
          <p14:tracePt t="24807" x="3536950" y="3921125"/>
          <p14:tracePt t="24818" x="3560763" y="3921125"/>
          <p14:tracePt t="24819" x="3578225" y="3921125"/>
          <p14:tracePt t="24823" x="3600450" y="3921125"/>
          <p14:tracePt t="24831" x="3611563" y="3921125"/>
          <p14:tracePt t="24839" x="3635375" y="3921125"/>
          <p14:tracePt t="24851" x="3657600" y="3932238"/>
          <p14:tracePt t="24855" x="3668713" y="3943350"/>
          <p14:tracePt t="24862" x="3692525" y="3943350"/>
          <p14:tracePt t="24870" x="3703638" y="3954463"/>
          <p14:tracePt t="24884" x="3725863" y="3978275"/>
          <p14:tracePt t="24888" x="3754438" y="3989388"/>
          <p14:tracePt t="24896" x="3778250" y="4011613"/>
          <p14:tracePt t="24902" x="3789363" y="4022725"/>
          <p14:tracePt t="24918" x="3811588" y="4046538"/>
          <p14:tracePt t="24919" x="3822700" y="4057650"/>
          <p14:tracePt t="24929" x="3846513" y="4086225"/>
          <p14:tracePt t="24934" x="3857625" y="4108450"/>
          <p14:tracePt t="24943" x="3879850" y="4132263"/>
          <p14:tracePt t="24952" x="3892550" y="4143375"/>
          <p14:tracePt t="24958" x="3903663" y="4154488"/>
          <p14:tracePt t="24965" x="3903663" y="4165600"/>
          <p14:tracePt t="24973" x="3914775" y="4178300"/>
          <p14:tracePt t="24997" x="3925888" y="4189413"/>
          <p14:tracePt t="25029" x="3925888" y="4200525"/>
          <p14:tracePt t="25050" x="3925888" y="4211638"/>
          <p14:tracePt t="25053" x="3914775" y="4211638"/>
          <p14:tracePt t="25062" x="3903663" y="4222750"/>
          <p14:tracePt t="25079" x="3879850" y="4235450"/>
          <p14:tracePt t="25080" x="3868738" y="4251325"/>
          <p14:tracePt t="25085" x="3846513" y="4251325"/>
          <p14:tracePt t="25102" x="3822700" y="4264025"/>
          <p14:tracePt t="25104" x="3800475" y="4275138"/>
          <p14:tracePt t="25112" x="3778250" y="4275138"/>
          <p14:tracePt t="25116" x="3754438" y="4286250"/>
          <p14:tracePt t="25124" x="3736975" y="4286250"/>
          <p14:tracePt t="25134" x="3725863" y="4286250"/>
          <p14:tracePt t="25140" x="3714750" y="4297363"/>
          <p14:tracePt t="25147" x="3703638" y="4297363"/>
          <p14:tracePt t="25155" x="3692525" y="4297363"/>
          <p14:tracePt t="25167" x="3668713" y="4308475"/>
          <p14:tracePt t="25172" x="3668713" y="4321175"/>
          <p14:tracePt t="25179" x="3635375" y="4332288"/>
          <p14:tracePt t="25187" x="3622675" y="4343400"/>
          <p14:tracePt t="25217" x="3589338" y="4354513"/>
          <p14:tracePt t="25218" x="3560763" y="4365625"/>
          <p14:tracePt t="25219" x="3536950" y="4378325"/>
          <p14:tracePt t="25229" x="3514725" y="4378325"/>
          <p14:tracePt t="25235" x="3503613" y="4389438"/>
          <p14:tracePt t="25250" x="3492500" y="4389438"/>
          <p14:tracePt t="25251" x="3479800" y="4389438"/>
          <p14:tracePt t="25274" x="3468688" y="4389438"/>
          <p14:tracePt t="25322" x="3479800" y="4389438"/>
          <p14:tracePt t="25567" x="3514725" y="4378325"/>
          <p14:tracePt t="25575" x="3578225" y="4365625"/>
          <p14:tracePt t="25583" x="3635375" y="4332288"/>
          <p14:tracePt t="25591" x="3703638" y="4321175"/>
          <p14:tracePt t="25601" x="3789363" y="4297363"/>
          <p14:tracePt t="25607" x="3868738" y="4275138"/>
          <p14:tracePt t="25614" x="4035425" y="4235450"/>
          <p14:tracePt t="25623" x="4211638" y="4200525"/>
          <p14:tracePt t="25634" x="4400550" y="4178300"/>
          <p14:tracePt t="25640" x="4565650" y="4143375"/>
          <p14:tracePt t="25646" x="4635500" y="4121150"/>
          <p14:tracePt t="25654" x="4778375" y="4086225"/>
          <p14:tracePt t="25668" x="4897438" y="4046538"/>
          <p14:tracePt t="25672" x="4978400" y="4011613"/>
          <p14:tracePt t="25679" x="5011738" y="4000500"/>
          <p14:tracePt t="25686" x="5064125" y="3965575"/>
          <p14:tracePt t="25701" x="5108575" y="3943350"/>
          <p14:tracePt t="25702" x="5132388" y="3921125"/>
          <p14:tracePt t="25712" x="5143500" y="3897313"/>
          <p14:tracePt t="25718" x="5143500" y="3868738"/>
          <p14:tracePt t="25725" x="5143500" y="3835400"/>
          <p14:tracePt t="25877" x="5165725" y="3857625"/>
          <p14:tracePt t="25884" x="5189538" y="3868738"/>
          <p14:tracePt t="25892" x="5229225" y="3886200"/>
          <p14:tracePt t="25900" x="5264150" y="3908425"/>
          <p14:tracePt t="25908" x="5286375" y="3921125"/>
          <p14:tracePt t="25918" x="5321300" y="3932238"/>
          <p14:tracePt t="25924" x="5365750" y="3943350"/>
          <p14:tracePt t="25931" x="5486400" y="4000500"/>
          <p14:tracePt t="25939" x="5532438" y="4022725"/>
          <p14:tracePt t="25951" x="5618163" y="4057650"/>
          <p14:tracePt t="25962" x="5686425" y="4097338"/>
          <p14:tracePt t="25964" x="5754688" y="4143375"/>
          <p14:tracePt t="25971" x="5783263" y="4165600"/>
          <p14:tracePt t="25985" x="5829300" y="4189413"/>
          <p14:tracePt t="25988" x="5851525" y="4211638"/>
          <p14:tracePt t="25996" x="5875338" y="4235450"/>
          <p14:tracePt t="26002" x="5886450" y="4251325"/>
          <p14:tracePt t="26018" x="5897563" y="4251325"/>
          <p14:tracePt t="26019" x="5897563" y="4264025"/>
          <p14:tracePt t="26029" x="5908675" y="4264025"/>
          <p14:tracePt t="26169" x="5897563" y="4264025"/>
          <p14:tracePt t="26185" x="5897563" y="4275138"/>
          <p14:tracePt t="26200" x="5886450" y="4275138"/>
          <p14:tracePt t="26201" x="5886450" y="4286250"/>
          <p14:tracePt t="26208" x="5875338" y="4297363"/>
          <p14:tracePt t="26216" x="5875338" y="4308475"/>
          <p14:tracePt t="26224" x="5875338" y="4321175"/>
          <p14:tracePt t="26235" x="5875338" y="4332288"/>
          <p14:tracePt t="26248" x="5875338" y="4343400"/>
          <p14:tracePt t="26256" x="5875338" y="4354513"/>
          <p14:tracePt t="26272" x="5875338" y="4365625"/>
          <p14:tracePt t="26279" x="5864225" y="4365625"/>
          <p14:tracePt t="26301" x="5851525" y="4365625"/>
          <p14:tracePt t="26304" x="5851525" y="4378325"/>
          <p14:tracePt t="26313" x="5840413" y="4378325"/>
          <p14:tracePt t="26319" x="5829300" y="4378325"/>
          <p14:tracePt t="26335" x="5818188" y="4389438"/>
          <p14:tracePt t="26345" x="5794375" y="4389438"/>
          <p14:tracePt t="26351" x="5783263" y="4389438"/>
          <p14:tracePt t="26359" x="5754688" y="4400550"/>
          <p14:tracePt t="26368" x="5721350" y="4411663"/>
          <p14:tracePt t="26375" x="5697538" y="4411663"/>
          <p14:tracePt t="26383" x="5664200" y="4411663"/>
          <p14:tracePt t="26390" x="5629275" y="4400550"/>
          <p14:tracePt t="26401" x="5607050" y="4378325"/>
          <p14:tracePt t="26417" x="5583238" y="4365625"/>
          <p14:tracePt t="26421" x="5554663" y="4343400"/>
          <p14:tracePt t="26424" x="5532438" y="4321175"/>
          <p14:tracePt t="26431" x="5532438" y="4297363"/>
          <p14:tracePt t="26438" x="5521325" y="4275138"/>
          <p14:tracePt t="26452" x="5521325" y="4235450"/>
          <p14:tracePt t="26455" x="5521325" y="4211638"/>
          <p14:tracePt t="26463" x="5521325" y="4200525"/>
          <p14:tracePt t="26470" x="5554663" y="4178300"/>
          <p14:tracePt t="26485" x="5594350" y="4165600"/>
          <p14:tracePt t="26486" x="5640388" y="4154488"/>
          <p14:tracePt t="26496" x="5697538" y="4154488"/>
          <p14:tracePt t="26501" x="5743575" y="4154488"/>
          <p14:tracePt t="26517" x="5818188" y="4154488"/>
          <p14:tracePt t="26520" x="5886450" y="4154488"/>
          <p14:tracePt t="26525" x="5961063" y="4154488"/>
          <p14:tracePt t="26533" x="6040438" y="4165600"/>
          <p14:tracePt t="26541" x="6108700" y="4189413"/>
          <p14:tracePt t="26551" x="6137275" y="4211638"/>
          <p14:tracePt t="26557" x="6183313" y="4235450"/>
          <p14:tracePt t="26565" x="6229350" y="4251325"/>
          <p14:tracePt t="26573" x="6240463" y="4264025"/>
          <p14:tracePt t="26584" x="6264275" y="4286250"/>
          <p14:tracePt t="26589" x="6275388" y="4286250"/>
          <p14:tracePt t="26597" x="6286500" y="4297363"/>
          <p14:tracePt t="26604" x="6286500" y="4308475"/>
          <p14:tracePt t="26618" x="6286500" y="4321175"/>
          <p14:tracePt t="26621" x="6286500" y="4332288"/>
          <p14:tracePt t="26636" x="6275388" y="4343400"/>
          <p14:tracePt t="26651" x="6275388" y="4354513"/>
          <p14:tracePt t="26652" x="6264275" y="4365625"/>
          <p14:tracePt t="26662" x="6251575" y="4378325"/>
          <p14:tracePt t="26668" x="6240463" y="4378325"/>
          <p14:tracePt t="26682" x="6240463" y="4389438"/>
          <p14:tracePt t="26703" x="6229350" y="4400550"/>
          <p14:tracePt t="27150" x="6229350" y="4411663"/>
          <p14:tracePt t="27158" x="6229350" y="4429125"/>
          <p14:tracePt t="27166" x="6218238" y="4440238"/>
          <p14:tracePt t="27174" x="6207125" y="4451350"/>
          <p14:tracePt t="27190" x="6194425" y="4464050"/>
          <p14:tracePt t="27198" x="6194425" y="4475163"/>
          <p14:tracePt t="27217" x="6183313" y="4475163"/>
          <p14:tracePt t="27222" x="6183313" y="4486275"/>
          <p14:tracePt t="27237" x="6172200" y="4486275"/>
          <p14:tracePt t="27847" x="6172200" y="4497388"/>
          <p14:tracePt t="27855" x="6161088" y="4497388"/>
          <p14:tracePt t="27871" x="6149975" y="4508500"/>
          <p14:tracePt t="27887" x="6137275" y="4521200"/>
          <p14:tracePt t="27902" x="6121400" y="4532313"/>
          <p14:tracePt t="27918" x="6121400" y="4543425"/>
          <p14:tracePt t="27919" x="6108700" y="4543425"/>
          <p14:tracePt t="27926" x="6108700" y="4554538"/>
          <p14:tracePt t="27935" x="6097588" y="4565650"/>
          <p14:tracePt t="27942" x="6097588" y="4578350"/>
          <p14:tracePt t="27952" x="6086475" y="4578350"/>
          <p14:tracePt t="27958" x="6075363" y="4589463"/>
          <p14:tracePt t="27966" x="6075363" y="4606925"/>
          <p14:tracePt t="27974" x="6064250" y="4606925"/>
          <p14:tracePt t="27985" x="6051550" y="4618038"/>
          <p14:tracePt t="27990" x="6040438" y="4629150"/>
          <p14:tracePt t="27998" x="6029325" y="4640263"/>
          <p14:tracePt t="28006" x="6018213" y="4651375"/>
          <p14:tracePt t="28018" x="5994400" y="4664075"/>
          <p14:tracePt t="28035" x="5972175" y="4686300"/>
          <p14:tracePt t="28036" x="5932488" y="4708525"/>
          <p14:tracePt t="28037" x="5897563" y="4721225"/>
          <p14:tracePt t="28047" x="5851525" y="4754563"/>
          <p14:tracePt t="28053" x="5794375" y="4778375"/>
          <p14:tracePt t="28070" x="5664200" y="4851400"/>
          <p14:tracePt t="28080" x="5594350" y="4897438"/>
          <p14:tracePt t="28085" x="5521325" y="4932363"/>
          <p14:tracePt t="28093" x="5451475" y="4972050"/>
          <p14:tracePt t="28105" x="5389563" y="5006975"/>
          <p14:tracePt t="28109" x="5332413" y="5040313"/>
          <p14:tracePt t="28116" x="5275263" y="5051425"/>
          <p14:tracePt t="28314" x="5264150" y="5051425"/>
          <p14:tracePt t="28322" x="5240338" y="5040313"/>
          <p14:tracePt t="28330" x="5189538" y="5029200"/>
          <p14:tracePt t="28338" x="5165725" y="5006975"/>
          <p14:tracePt t="28352" x="5108575" y="4954588"/>
          <p14:tracePt t="28356" x="5051425" y="4908550"/>
          <p14:tracePt t="28363" x="5000625" y="4875213"/>
          <p14:tracePt t="28370" x="4978400" y="4851400"/>
          <p14:tracePt t="28385" x="4943475" y="4829175"/>
          <p14:tracePt t="28386" x="4921250" y="4794250"/>
          <p14:tracePt t="28396" x="4908550" y="4778375"/>
          <p14:tracePt t="28401" x="4897438" y="4765675"/>
          <p14:tracePt t="28409" x="4886325" y="4754563"/>
          <p14:tracePt t="28420" x="4886325" y="4743450"/>
          <p14:tracePt t="28425" x="4886325" y="4732338"/>
          <p14:tracePt t="28441" x="4886325" y="4721225"/>
          <p14:tracePt t="28456" x="4886325" y="4708525"/>
          <p14:tracePt t="28473" x="4875213" y="4697413"/>
          <p14:tracePt t="28485" x="4875213" y="4686300"/>
          <p14:tracePt t="28490" x="4864100" y="4686300"/>
          <p14:tracePt t="28504" x="4851400" y="4675188"/>
          <p14:tracePt t="28518" x="4835525" y="4675188"/>
          <p14:tracePt t="28521" x="4811713" y="4675188"/>
          <p14:tracePt t="28530" x="4789488" y="4675188"/>
          <p14:tracePt t="28536" x="4754563" y="4675188"/>
          <p14:tracePt t="28551" x="4721225" y="4675188"/>
          <p14:tracePt t="28552" x="4708525" y="4675188"/>
          <p14:tracePt t="28568" x="4686300" y="4675188"/>
          <p14:tracePt t="28569" x="4646613" y="4675188"/>
          <p14:tracePt t="28575" x="4611688" y="4675188"/>
          <p14:tracePt t="28584" x="4600575" y="4675188"/>
          <p14:tracePt t="28591" x="4578350" y="4675188"/>
          <p14:tracePt t="28602" x="4565650" y="4675188"/>
          <p14:tracePt t="28608" x="4554538" y="4675188"/>
          <p14:tracePt t="28615" x="4543425" y="4675188"/>
          <p14:tracePt t="28635" x="4532313" y="4686300"/>
          <p14:tracePt t="28639" x="4532313" y="4697413"/>
          <p14:tracePt t="28647" x="4532313" y="4708525"/>
          <p14:tracePt t="28654" x="4532313" y="4721225"/>
          <p14:tracePt t="28669" x="4532313" y="4732338"/>
          <p14:tracePt t="28680" x="4543425" y="4743450"/>
          <p14:tracePt t="28686" x="4554538" y="4743450"/>
          <p14:tracePt t="28702" x="4565650" y="4743450"/>
          <p14:tracePt t="28703" x="4600575" y="4743450"/>
          <p14:tracePt t="28713" x="4622800" y="4743450"/>
          <p14:tracePt t="28718" x="4657725" y="4754563"/>
          <p14:tracePt t="28735" x="4686300" y="4765675"/>
          <p14:tracePt t="28742" x="4697413" y="4778375"/>
          <p14:tracePt t="28750" x="4708525" y="4806950"/>
          <p14:tracePt t="28758" x="4708525" y="4818063"/>
          <p14:tracePt t="28769" x="4721225" y="4840288"/>
          <p14:tracePt t="28774" x="4721225" y="4851400"/>
          <p14:tracePt t="28781" x="4721225" y="4864100"/>
          <p14:tracePt t="28789" x="4721225" y="4886325"/>
          <p14:tracePt t="28803" x="4721225" y="4897438"/>
          <p14:tracePt t="28806" x="4708525" y="4908550"/>
          <p14:tracePt t="28822" x="4686300" y="4908550"/>
          <p14:tracePt t="28831" x="4686300" y="4921250"/>
          <p14:tracePt t="28837" x="4675188" y="4921250"/>
          <p14:tracePt t="28884" x="4675188" y="4897438"/>
          <p14:tracePt t="28892" x="4686300" y="4875213"/>
          <p14:tracePt t="28900" x="4697413" y="4864100"/>
          <p14:tracePt t="28908" x="4743450" y="4840288"/>
          <p14:tracePt t="28918" x="4754563" y="4829175"/>
          <p14:tracePt t="28924" x="4778375" y="4829175"/>
          <p14:tracePt t="28932" x="4800600" y="4829175"/>
          <p14:tracePt t="28940" x="4835525" y="4829175"/>
          <p14:tracePt t="28952" x="4864100" y="4829175"/>
          <p14:tracePt t="28956" x="4875213" y="4829175"/>
          <p14:tracePt t="28964" x="4897438" y="4875213"/>
          <p14:tracePt t="28971" x="4908550" y="4908550"/>
          <p14:tracePt t="28985" x="4921250" y="4954588"/>
          <p14:tracePt t="28989" x="4932363" y="4983163"/>
          <p14:tracePt t="28997" x="4932363" y="5018088"/>
          <p14:tracePt t="29003" x="4932363" y="5064125"/>
          <p14:tracePt t="29018" x="4932363" y="5086350"/>
          <p14:tracePt t="29019" x="4932363" y="5121275"/>
          <p14:tracePt t="29029" x="4921250" y="5149850"/>
          <p14:tracePt t="29035" x="4908550" y="5160963"/>
          <p14:tracePt t="29043" x="4886325" y="5172075"/>
          <p14:tracePt t="29053" x="4875213" y="5172075"/>
          <p14:tracePt t="29058" x="4851400" y="5172075"/>
          <p14:tracePt t="29067" x="4835525" y="5172075"/>
          <p14:tracePt t="29248" x="4822825" y="5172075"/>
          <p14:tracePt t="29256" x="4800600" y="5172075"/>
          <p14:tracePt t="29265" x="4778375" y="5183188"/>
          <p14:tracePt t="29272" x="4754563" y="5183188"/>
          <p14:tracePt t="29284" x="4732338" y="5194300"/>
          <p14:tracePt t="29288" x="4675188" y="5194300"/>
          <p14:tracePt t="29297" x="4635500" y="5194300"/>
          <p14:tracePt t="29304" x="4600575" y="5194300"/>
          <p14:tracePt t="29318" x="4565650" y="5194300"/>
          <p14:tracePt t="29321" x="4554538" y="5194300"/>
          <p14:tracePt t="29330" x="4532313" y="5194300"/>
          <p14:tracePt t="29335" x="4521200" y="5194300"/>
          <p14:tracePt t="29352" x="4508500" y="5194300"/>
          <p14:tracePt t="29415" x="4508500" y="5183188"/>
          <p14:tracePt t="29423" x="4508500" y="5172075"/>
          <p14:tracePt t="29439" x="4508500" y="5160963"/>
          <p14:tracePt t="29447" x="4508500" y="5149850"/>
          <p14:tracePt t="29454" x="4508500" y="5132388"/>
          <p14:tracePt t="29478" x="4508500" y="5121275"/>
          <p14:tracePt t="29502" x="4508500" y="5108575"/>
          <p14:tracePt t="29518" x="4508500" y="5097463"/>
          <p14:tracePt t="29541" x="4508500" y="5086350"/>
          <p14:tracePt t="29549" x="4508500" y="5075238"/>
          <p14:tracePt t="29569" x="4508500" y="5064125"/>
          <p14:tracePt t="29573" x="4508500" y="5051425"/>
          <p14:tracePt t="29589" x="4508500" y="5040313"/>
          <p14:tracePt t="29602" x="4508500" y="5029200"/>
          <p14:tracePt t="29606" x="4508500" y="5018088"/>
          <p14:tracePt t="29621" x="4508500" y="4983163"/>
          <p14:tracePt t="29631" x="4508500" y="4972050"/>
          <p14:tracePt t="29637" x="4521200" y="4954588"/>
          <p14:tracePt t="29652" x="4521200" y="4932363"/>
          <p14:tracePt t="29653" x="4521200" y="4921250"/>
          <p14:tracePt t="29662" x="4532313" y="4908550"/>
          <p14:tracePt t="29668" x="4532313" y="4897438"/>
          <p14:tracePt t="29676" x="4532313" y="4886325"/>
          <p14:tracePt t="29687" x="4543425" y="4886325"/>
          <p14:tracePt t="29692" x="4543425" y="4875213"/>
          <p14:tracePt t="29700" x="4554538" y="4875213"/>
          <p14:tracePt t="29720" x="4554538" y="4864100"/>
          <p14:tracePt t="29724" x="4565650" y="4864100"/>
          <p14:tracePt t="29755" x="4578350" y="4864100"/>
          <p14:tracePt t="29764" x="4578350" y="4851400"/>
          <p14:tracePt t="29785" x="4589463" y="4851400"/>
          <p14:tracePt t="29797" x="4600575" y="4840288"/>
          <p14:tracePt t="29819" x="4611688" y="4840288"/>
          <p14:tracePt t="29820" x="4622800" y="4829175"/>
          <p14:tracePt t="29835" x="4635500" y="4829175"/>
          <p14:tracePt t="29842" x="4646613" y="4829175"/>
          <p14:tracePt t="29858" x="4646613" y="4818063"/>
          <p14:tracePt t="29866" x="4657725" y="4818063"/>
          <p14:tracePt t="29874" x="4675188" y="4818063"/>
          <p14:tracePt t="29890" x="4686300" y="4818063"/>
          <p14:tracePt t="29898" x="4697413" y="4818063"/>
          <p14:tracePt t="29906" x="4708525" y="4818063"/>
          <p14:tracePt t="29919" x="4721225" y="4829175"/>
          <p14:tracePt t="29931" x="4732338" y="4829175"/>
          <p14:tracePt t="29937" x="4743450" y="4840288"/>
          <p14:tracePt t="29953" x="4754563" y="4840288"/>
          <p14:tracePt t="29964" x="4765675" y="4851400"/>
          <p14:tracePt t="29969" x="4778375" y="4851400"/>
          <p14:tracePt t="29993" x="4789488" y="4851400"/>
          <p14:tracePt t="30001" x="4789488" y="4864100"/>
          <p14:tracePt t="30019" x="4800600" y="4864100"/>
          <p14:tracePt t="30032" x="4800600" y="4875213"/>
          <p14:tracePt t="30040" x="4811713" y="4875213"/>
          <p14:tracePt t="30072" x="4822825" y="4875213"/>
          <p14:tracePt t="30120" x="4835525" y="4875213"/>
          <p14:tracePt t="30159" x="4851400" y="4875213"/>
          <p14:tracePt t="30548" x="4851400" y="4886325"/>
          <p14:tracePt t="30555" x="4835525" y="4921250"/>
          <p14:tracePt t="30563" x="4811713" y="4943475"/>
          <p14:tracePt t="30571" x="4789488" y="4983163"/>
          <p14:tracePt t="30585" x="4754563" y="5006975"/>
          <p14:tracePt t="30588" x="4686300" y="5075238"/>
          <p14:tracePt t="30596" x="4589463" y="5132388"/>
          <p14:tracePt t="30602" x="4486275" y="5194300"/>
          <p14:tracePt t="30618" x="4365625" y="5264150"/>
          <p14:tracePt t="30621" x="4235450" y="5308600"/>
          <p14:tracePt t="30628" x="4092575" y="5372100"/>
          <p14:tracePt t="30634" x="3954463" y="5407025"/>
          <p14:tracePt t="30642" x="3892550" y="5429250"/>
          <p14:tracePt t="30652" x="3765550" y="5464175"/>
          <p14:tracePt t="30658" x="3668713" y="5486400"/>
          <p14:tracePt t="30666" x="3560763" y="5486400"/>
          <p14:tracePt t="30674" x="3468688" y="5497513"/>
          <p14:tracePt t="30687" x="3435350" y="5497513"/>
          <p14:tracePt t="30691" x="3389313" y="5497513"/>
          <p14:tracePt t="30824" x="3422650" y="5561013"/>
          <p14:tracePt t="30832" x="3435350" y="5583238"/>
          <p14:tracePt t="30840" x="3446463" y="5607050"/>
          <p14:tracePt t="30851" x="3446463" y="5618163"/>
          <p14:tracePt t="30856" x="3446463" y="5629275"/>
          <p14:tracePt t="30865" x="3446463" y="5640388"/>
          <p14:tracePt t="30871" x="3422650" y="5640388"/>
          <p14:tracePt t="30885" x="3371850" y="5640388"/>
          <p14:tracePt t="30888" x="3303588" y="5640388"/>
          <p14:tracePt t="30896" x="3182938" y="5640388"/>
          <p14:tracePt t="30903" x="3046413" y="5640388"/>
          <p14:tracePt t="30919" x="2868613" y="5640388"/>
          <p14:tracePt t="30920" x="2668588" y="5607050"/>
          <p14:tracePt t="30928" x="2479675" y="5594350"/>
          <p14:tracePt t="30935" x="2303463" y="5583238"/>
          <p14:tracePt t="30943" x="2125663" y="5572125"/>
          <p14:tracePt t="30957" x="2039938" y="5572125"/>
          <p14:tracePt t="30960" x="1897063" y="5572125"/>
          <p14:tracePt t="30972" x="1782763" y="5572125"/>
          <p14:tracePt t="30976" x="1674813" y="5572125"/>
          <p14:tracePt t="30983" x="1651000" y="5572125"/>
          <p14:tracePt t="30990" x="1582738" y="5572125"/>
          <p14:tracePt t="31002" x="1520825" y="5572125"/>
          <p14:tracePt t="31006" x="1485900" y="5572125"/>
          <p14:tracePt t="31015" x="1450975" y="5572125"/>
          <p14:tracePt t="31022" x="1428750" y="5572125"/>
          <p14:tracePt t="31035" x="1406525" y="5561013"/>
          <p14:tracePt t="31039" x="1393825" y="5549900"/>
          <p14:tracePt t="31048" x="1382713" y="5549900"/>
          <p14:tracePt t="31054" x="1365250" y="5537200"/>
          <p14:tracePt t="31070" x="1354138" y="5537200"/>
          <p14:tracePt t="31085" x="1354138" y="5526088"/>
          <p14:tracePt t="31103" x="1354138" y="5514975"/>
          <p14:tracePt t="31109" x="1343025" y="5497513"/>
          <p14:tracePt t="31117" x="1343025" y="5486400"/>
          <p14:tracePt t="31125" x="1343025" y="5464175"/>
          <p14:tracePt t="31136" x="1343025" y="5451475"/>
          <p14:tracePt t="31141" x="1331913" y="5429250"/>
          <p14:tracePt t="31149" x="1320800" y="5407025"/>
          <p14:tracePt t="31156" x="1320800" y="5394325"/>
          <p14:tracePt t="31169" x="1308100" y="5383213"/>
          <p14:tracePt t="31181" x="1308100" y="5372100"/>
          <p14:tracePt t="31202" x="1308100" y="5360988"/>
          <p14:tracePt t="31205" x="1296988" y="5360988"/>
          <p14:tracePt t="31229" x="1296988" y="5349875"/>
          <p14:tracePt t="31235" x="1296988" y="5337175"/>
          <p14:tracePt t="31252" x="1296988" y="5308600"/>
          <p14:tracePt t="31253" x="1320800" y="5286375"/>
          <p14:tracePt t="31262" x="1343025" y="5251450"/>
          <p14:tracePt t="31268" x="1365250" y="5218113"/>
          <p14:tracePt t="31275" x="1406525" y="5172075"/>
          <p14:tracePt t="31286" x="1450975" y="5121275"/>
          <p14:tracePt t="31291" x="1497013" y="5075238"/>
          <p14:tracePt t="31299" x="1543050" y="5040313"/>
          <p14:tracePt t="31307" x="1617663" y="5006975"/>
          <p14:tracePt t="31319" x="1674813" y="4983163"/>
          <p14:tracePt t="31323" x="1749425" y="4954588"/>
          <p14:tracePt t="31332" x="1817688" y="4932363"/>
          <p14:tracePt t="31339" x="1885950" y="4908550"/>
          <p14:tracePt t="31352" x="1960563" y="4897438"/>
          <p14:tracePt t="31356" x="2028825" y="4886325"/>
          <p14:tracePt t="31365" x="2097088" y="4886325"/>
          <p14:tracePt t="31370" x="2160588" y="4875213"/>
          <p14:tracePt t="31386" x="2217738" y="4864100"/>
          <p14:tracePt t="31387" x="2263775" y="4851400"/>
          <p14:tracePt t="31396" x="2336800" y="4851400"/>
          <p14:tracePt t="31402" x="2393950" y="4851400"/>
          <p14:tracePt t="31417" x="2451100" y="4851400"/>
          <p14:tracePt t="31420" x="2514600" y="4851400"/>
          <p14:tracePt t="31426" x="2582863" y="4851400"/>
          <p14:tracePt t="31433" x="2640013" y="4851400"/>
          <p14:tracePt t="31442" x="2703513" y="4851400"/>
          <p14:tracePt t="31452" x="2725738" y="4851400"/>
          <p14:tracePt t="31457" x="2771775" y="4851400"/>
          <p14:tracePt t="31466" x="2817813" y="4851400"/>
          <p14:tracePt t="31473" x="2857500" y="4851400"/>
          <p14:tracePt t="31488" x="2914650" y="4851400"/>
          <p14:tracePt t="31491" x="2949575" y="4851400"/>
          <p14:tracePt t="31499" x="2994025" y="4851400"/>
          <p14:tracePt t="31505" x="3035300" y="4829175"/>
          <p14:tracePt t="31521" x="3079750" y="4818063"/>
          <p14:tracePt t="31522" x="3125788" y="4806950"/>
          <p14:tracePt t="31532" x="3171825" y="4794250"/>
          <p14:tracePt t="31537" x="3222625" y="4778375"/>
          <p14:tracePt t="31553" x="3279775" y="4754563"/>
          <p14:tracePt t="31562" x="3314700" y="4754563"/>
          <p14:tracePt t="31568" x="3336925" y="4743450"/>
          <p14:tracePt t="31583" x="3360738" y="4743450"/>
          <p14:tracePt t="31587" x="3371850" y="4732338"/>
          <p14:tracePt t="31592" x="3389313" y="4732338"/>
          <p14:tracePt t="31600" x="3389313" y="4721225"/>
          <p14:tracePt t="31608" x="3400425" y="4721225"/>
          <p14:tracePt t="31624" x="3400425" y="4708525"/>
          <p14:tracePt t="31751" x="3400425" y="4721225"/>
          <p14:tracePt t="31758" x="3349625" y="4778375"/>
          <p14:tracePt t="31766" x="3303588" y="4851400"/>
          <p14:tracePt t="31774" x="3268663" y="4897438"/>
          <p14:tracePt t="31787" x="3235325" y="4943475"/>
          <p14:tracePt t="31792" x="3194050" y="4994275"/>
          <p14:tracePt t="31799" x="3149600" y="5029200"/>
          <p14:tracePt t="31806" x="3103563" y="5064125"/>
          <p14:tracePt t="31819" x="3057525" y="5086350"/>
          <p14:tracePt t="31824" x="3006725" y="5108575"/>
          <p14:tracePt t="31833" x="2936875" y="5160963"/>
          <p14:tracePt t="31838" x="2868613" y="5207000"/>
          <p14:tracePt t="31853" x="2794000" y="5251450"/>
          <p14:tracePt t="31854" x="2714625" y="5297488"/>
          <p14:tracePt t="31863" x="2657475" y="5337175"/>
          <p14:tracePt t="31869" x="2593975" y="5372100"/>
          <p14:tracePt t="31885" x="2525713" y="5407025"/>
          <p14:tracePt t="31886" x="2479675" y="5440363"/>
          <p14:tracePt t="31895" x="2406650" y="5464175"/>
          <p14:tracePt t="31901" x="2360613" y="5486400"/>
          <p14:tracePt t="31909" x="2314575" y="5514975"/>
          <p14:tracePt t="31919" x="2251075" y="5526088"/>
          <p14:tracePt t="31925" x="2217738" y="5537200"/>
          <p14:tracePt t="31933" x="2160588" y="5549900"/>
          <p14:tracePt t="31940" x="2149475" y="5561013"/>
          <p14:tracePt t="31953" x="2114550" y="5561013"/>
          <p14:tracePt t="31956" x="2074863" y="5561013"/>
          <p14:tracePt t="31965" x="2051050" y="5572125"/>
          <p14:tracePt t="31972" x="2028825" y="5572125"/>
          <p14:tracePt t="31986" x="2017713" y="5572125"/>
          <p14:tracePt t="31997" x="2006600" y="5572125"/>
          <p14:tracePt t="32052" x="2028825" y="5572125"/>
          <p14:tracePt t="32060" x="2051050" y="5572125"/>
          <p14:tracePt t="32068" x="2085975" y="5561013"/>
          <p14:tracePt t="32076" x="2125663" y="5561013"/>
          <p14:tracePt t="32088" x="2171700" y="5549900"/>
          <p14:tracePt t="32096" x="2217738" y="5537200"/>
          <p14:tracePt t="32102" x="2292350" y="5537200"/>
          <p14:tracePt t="32107" x="2360613" y="5526088"/>
          <p14:tracePt t="32122" x="2451100" y="5514975"/>
          <p14:tracePt t="32126" x="2606675" y="5486400"/>
          <p14:tracePt t="32134" x="2725738" y="5486400"/>
          <p14:tracePt t="32138" x="2828925" y="5475288"/>
          <p14:tracePt t="32155" x="3103563" y="5440363"/>
          <p14:tracePt t="32163" x="3160713" y="5440363"/>
          <p14:tracePt t="32171" x="3279775" y="5418138"/>
          <p14:tracePt t="32187" x="3468688" y="5360988"/>
          <p14:tracePt t="32196" x="3525838" y="5337175"/>
          <p14:tracePt t="32202" x="3549650" y="5308600"/>
          <p14:tracePt t="32220" x="3589338" y="5275263"/>
          <p14:tracePt t="32222" x="3622675" y="5251450"/>
          <p14:tracePt t="32231" x="3635375" y="5229225"/>
          <p14:tracePt t="32236" x="3646488" y="5207000"/>
          <p14:tracePt t="32242" x="3646488" y="5194300"/>
          <p14:tracePt t="32254" x="3646488" y="5160963"/>
          <p14:tracePt t="32259" x="3635375" y="5149850"/>
          <p14:tracePt t="32267" x="3611563" y="5149850"/>
          <p14:tracePt t="32273" x="3589338" y="5132388"/>
          <p14:tracePt t="32290" x="3536950" y="5132388"/>
          <p14:tracePt t="32295" x="3492500" y="5132388"/>
          <p14:tracePt t="32298" x="3435350" y="5132388"/>
          <p14:tracePt t="32305" x="3389313" y="5132388"/>
          <p14:tracePt t="32321" x="3336925" y="5132388"/>
          <p14:tracePt t="32322" x="3292475" y="5160963"/>
          <p14:tracePt t="32330" x="3257550" y="5183188"/>
          <p14:tracePt t="32338" x="3211513" y="5218113"/>
          <p14:tracePt t="32354" x="3171825" y="5286375"/>
          <p14:tracePt t="32363" x="3149600" y="5321300"/>
          <p14:tracePt t="32369" x="3136900" y="5360988"/>
          <p14:tracePt t="32376" x="3136900" y="5383213"/>
          <p14:tracePt t="32389" x="3136900" y="5418138"/>
          <p14:tracePt t="32395" x="3136900" y="5451475"/>
          <p14:tracePt t="32401" x="3136900" y="5514975"/>
          <p14:tracePt t="32408" x="3136900" y="5537200"/>
          <p14:tracePt t="32421" x="3160713" y="5561013"/>
          <p14:tracePt t="32426" x="3194050" y="5594350"/>
          <p14:tracePt t="32434" x="3257550" y="5629275"/>
          <p14:tracePt t="32440" x="3303588" y="5664200"/>
          <p14:tracePt t="32454" x="3360738" y="5703888"/>
          <p14:tracePt t="32459" x="3435350" y="5737225"/>
          <p14:tracePt t="32467" x="3492500" y="5772150"/>
          <p14:tracePt t="32471" x="3514725" y="5783263"/>
          <p14:tracePt t="32487" x="3560763" y="5794375"/>
          <p14:tracePt t="32488" x="3600450" y="5818188"/>
          <p14:tracePt t="32496" x="3622675" y="5829300"/>
          <p14:tracePt t="32503" x="3646488" y="5851525"/>
          <p14:tracePt t="32519" x="3646488" y="5868988"/>
          <p14:tracePt t="32521" x="3657600" y="5892800"/>
          <p14:tracePt t="32529" x="3657600" y="5903913"/>
          <p14:tracePt t="32534" x="3646488" y="5915025"/>
          <p14:tracePt t="32542" x="3611563" y="5926138"/>
          <p14:tracePt t="32553" x="3560763" y="5937250"/>
          <p14:tracePt t="32570" x="3503613" y="5949950"/>
          <p14:tracePt t="32571" x="3422650" y="5949950"/>
          <p14:tracePt t="32576" x="3349625" y="5961063"/>
          <p14:tracePt t="32584" x="3268663" y="5961063"/>
          <p14:tracePt t="32590" x="3235325" y="5972175"/>
          <p14:tracePt t="32604" x="3171825" y="5972175"/>
          <p14:tracePt t="32607" x="3136900" y="5983288"/>
          <p14:tracePt t="32618" x="3103563" y="5983288"/>
          <p14:tracePt t="32622" x="3079750" y="5994400"/>
          <p14:tracePt t="32638" x="3068638" y="5994400"/>
          <p14:tracePt t="32639" x="3068638" y="6007100"/>
          <p14:tracePt t="32653" x="3068638" y="6018213"/>
          <p14:tracePt t="32671" x="3079750" y="6018213"/>
          <p14:tracePt t="32672" x="3103563" y="6029325"/>
          <p14:tracePt t="32680" x="3149600" y="6029325"/>
          <p14:tracePt t="32685" x="3182938" y="6029325"/>
          <p14:tracePt t="32693" x="3235325" y="6029325"/>
          <p14:tracePt t="32707" x="3257550" y="6029325"/>
          <p14:tracePt t="32710" x="3292475" y="6029325"/>
          <p14:tracePt t="32718" x="3325813" y="6029325"/>
          <p14:tracePt t="32725" x="3360738" y="6029325"/>
          <p14:tracePt t="32738" x="3389313" y="6029325"/>
          <p14:tracePt t="32742" x="3400425" y="6040438"/>
          <p14:tracePt t="32750" x="3411538" y="6057900"/>
          <p14:tracePt t="32756" x="3411538" y="6069013"/>
          <p14:tracePt t="32771" x="3411538" y="6092825"/>
          <p14:tracePt t="32774" x="3411538" y="6103938"/>
          <p14:tracePt t="32784" x="3411538" y="6115050"/>
          <p14:tracePt t="32788" x="3389313" y="6126163"/>
          <p14:tracePt t="32804" x="3360738" y="6126163"/>
          <p14:tracePt t="32813" x="3336925" y="6126163"/>
          <p14:tracePt t="32820" x="3325813" y="6126163"/>
          <p14:tracePt t="32834" x="3314700" y="6126163"/>
          <p14:tracePt t="32859" x="3314700" y="6115050"/>
          <p14:tracePt t="32869" x="3314700" y="6103938"/>
          <p14:tracePt t="32875" x="3336925" y="6080125"/>
          <p14:tracePt t="32887" x="3360738" y="6069013"/>
          <p14:tracePt t="32893" x="3389313" y="6040438"/>
          <p14:tracePt t="32901" x="3435350" y="6007100"/>
          <p14:tracePt t="32907" x="3457575" y="5983288"/>
          <p14:tracePt t="32921" x="3479800" y="5972175"/>
          <p14:tracePt t="32925" x="3514725" y="5937250"/>
          <p14:tracePt t="32935" x="3525838" y="5915025"/>
          <p14:tracePt t="32940" x="3549650" y="5892800"/>
          <p14:tracePt t="32955" x="3560763" y="5868988"/>
          <p14:tracePt t="32963" x="3560763" y="5851525"/>
          <p14:tracePt t="32970" x="3560763" y="5829300"/>
          <p14:tracePt t="32988" x="3536950" y="5818188"/>
          <p14:tracePt t="32996" x="3514725" y="5818188"/>
          <p14:tracePt t="33002" x="3492500" y="5807075"/>
          <p14:tracePt t="33019" x="3468688" y="5794375"/>
          <p14:tracePt t="33023" x="3446463" y="5783263"/>
          <p14:tracePt t="33030" x="3435350" y="5772150"/>
          <p14:tracePt t="33035" x="3422650" y="5761038"/>
          <p14:tracePt t="33041" x="3411538" y="5749925"/>
          <p14:tracePt t="33278" x="3411538" y="5737225"/>
          <p14:tracePt t="33287" x="3400425" y="5715000"/>
          <p14:tracePt t="33296" x="3389313" y="5692775"/>
          <p14:tracePt t="33302" x="3360738" y="5651500"/>
          <p14:tracePt t="33317" x="3336925" y="5618163"/>
          <p14:tracePt t="33319" x="3314700" y="5583238"/>
          <p14:tracePt t="33328" x="3279775" y="5537200"/>
          <p14:tracePt t="33334" x="3246438" y="5497513"/>
          <p14:tracePt t="33342" x="3222625" y="5451475"/>
          <p14:tracePt t="33352" x="3182938" y="5394325"/>
          <p14:tracePt t="33369" x="3149600" y="5349875"/>
          <p14:tracePt t="33370" x="3114675" y="5286375"/>
          <p14:tracePt t="33376" x="3092450" y="5229225"/>
          <p14:tracePt t="33384" x="3057525" y="5172075"/>
          <p14:tracePt t="33389" x="3035300" y="5108575"/>
          <p14:tracePt t="33403" x="3022600" y="5086350"/>
          <p14:tracePt t="33407" x="3006725" y="5051425"/>
          <p14:tracePt t="33413" x="2994025" y="5018088"/>
          <p14:tracePt t="33421" x="2982913" y="4983163"/>
          <p14:tracePt t="33435" x="2982913" y="4954588"/>
          <p14:tracePt t="33438" x="2982913" y="4932363"/>
          <p14:tracePt t="33446" x="2982913" y="4921250"/>
          <p14:tracePt t="33452" x="2982913" y="4908550"/>
          <p14:tracePt t="33611" x="2971800" y="4908550"/>
          <p14:tracePt t="33619" x="2949575" y="4908550"/>
          <p14:tracePt t="33632" x="2936875" y="4908550"/>
          <p14:tracePt t="33637" x="2925763" y="4921250"/>
          <p14:tracePt t="33652" x="2903538" y="4921250"/>
          <p14:tracePt t="33653" x="2892425" y="4932363"/>
          <p14:tracePt t="33658" x="2879725" y="4932363"/>
          <p14:tracePt t="33668" x="2857500" y="4943475"/>
          <p14:tracePt t="33674" x="2846388" y="4943475"/>
          <p14:tracePt t="33686" x="2828925" y="4954588"/>
          <p14:tracePt t="33691" x="2817813" y="4954588"/>
          <p14:tracePt t="33698" x="2806700" y="4972050"/>
          <p14:tracePt t="33706" x="2794000" y="4972050"/>
          <p14:tracePt t="33720" x="2782888" y="4972050"/>
          <p14:tracePt t="33723" x="2782888" y="4983163"/>
          <p14:tracePt t="33734" x="2771775" y="4983163"/>
          <p14:tracePt t="33753" x="2771775" y="4994275"/>
          <p14:tracePt t="33763" x="2760663" y="4994275"/>
          <p14:tracePt t="33785" x="2760663" y="5006975"/>
          <p14:tracePt t="33824" x="2782888" y="5006975"/>
          <p14:tracePt t="33834" x="2806700" y="5018088"/>
          <p14:tracePt t="33840" x="2846388" y="5018088"/>
          <p14:tracePt t="33851" x="2892425" y="5018088"/>
          <p14:tracePt t="33856" x="2925763" y="5029200"/>
          <p14:tracePt t="33864" x="2971800" y="5029200"/>
          <p14:tracePt t="33872" x="3022600" y="5040313"/>
          <p14:tracePt t="33885" x="3079750" y="5051425"/>
          <p14:tracePt t="33889" x="3125788" y="5051425"/>
          <p14:tracePt t="33905" x="3194050" y="5064125"/>
          <p14:tracePt t="33913" x="3246438" y="5075238"/>
          <p14:tracePt t="33920" x="3279775" y="5075238"/>
          <p14:tracePt t="33936" x="3325813" y="5075238"/>
          <p14:tracePt t="33945" x="3336925" y="5075238"/>
          <p14:tracePt t="33951" x="3349625" y="5075238"/>
          <p14:tracePt t="33959" x="3360738" y="5075238"/>
          <p14:tracePt t="34268" x="3371850" y="5075238"/>
          <p14:tracePt t="34276" x="3400425" y="5075238"/>
          <p14:tracePt t="34285" x="3422650" y="5086350"/>
          <p14:tracePt t="34292" x="3446463" y="5086350"/>
          <p14:tracePt t="34302" x="3468688" y="5086350"/>
          <p14:tracePt t="34308" x="3503613" y="5086350"/>
          <p14:tracePt t="34316" x="3536950" y="5086350"/>
          <p14:tracePt t="34323" x="3578225" y="5086350"/>
          <p14:tracePt t="34335" x="3611563" y="5086350"/>
          <p14:tracePt t="34339" x="3646488" y="5086350"/>
          <p14:tracePt t="34347" x="3668713" y="5064125"/>
          <p14:tracePt t="34735" x="3668713" y="5075238"/>
          <p14:tracePt t="34759" x="3668713" y="5086350"/>
          <p14:tracePt t="34822" x="3679825" y="5086350"/>
          <p14:tracePt t="34830" x="3692525" y="5086350"/>
          <p14:tracePt t="34838" x="3703638" y="5086350"/>
          <p14:tracePt t="34852" x="3725863" y="5086350"/>
          <p14:tracePt t="34863" x="3736975" y="5086350"/>
          <p14:tracePt t="34870" x="3754438" y="5086350"/>
          <p14:tracePt t="34885" x="3765550" y="5086350"/>
          <p14:tracePt t="34886" x="3778250" y="5086350"/>
          <p14:tracePt t="34902" x="3789363" y="5086350"/>
          <p14:tracePt t="34918" x="3800475" y="5086350"/>
          <p14:tracePt t="34989" x="3811588" y="5086350"/>
          <p14:tracePt t="35004" x="3811588" y="5075238"/>
          <p14:tracePt t="35297" x="3811588" y="5086350"/>
          <p14:tracePt t="35305" x="3822700" y="5097463"/>
          <p14:tracePt t="35313" x="3835400" y="5121275"/>
          <p14:tracePt t="35321" x="3846513" y="5149850"/>
          <p14:tracePt t="35336" x="3868738" y="5160963"/>
          <p14:tracePt t="35339" x="3879850" y="5183188"/>
          <p14:tracePt t="35346" x="3903663" y="5207000"/>
          <p14:tracePt t="35353" x="3914775" y="5218113"/>
          <p14:tracePt t="35368" x="3943350" y="5240338"/>
          <p14:tracePt t="35371" x="3954463" y="5264150"/>
          <p14:tracePt t="35378" x="3965575" y="5275263"/>
          <p14:tracePt t="35386" x="3989388" y="5297488"/>
          <p14:tracePt t="35392" x="4000500" y="5321300"/>
          <p14:tracePt t="35402" x="4011613" y="5337175"/>
          <p14:tracePt t="35408" x="4022725" y="5349875"/>
          <p14:tracePt t="35419" x="4035425" y="5372100"/>
          <p14:tracePt t="37902" x="4035425" y="5308600"/>
          <p14:tracePt t="37917" x="4035425" y="5207000"/>
          <p14:tracePt t="37919" x="4022725" y="5132388"/>
          <p14:tracePt t="37926" x="4011613" y="5064125"/>
          <p14:tracePt t="37934" x="3989388" y="4983163"/>
          <p14:tracePt t="37941" x="3978275" y="4897438"/>
          <p14:tracePt t="37951" x="3954463" y="4818063"/>
          <p14:tracePt t="37958" x="3925888" y="4754563"/>
          <p14:tracePt t="37965" x="3903663" y="4697413"/>
          <p14:tracePt t="37973" x="3892550" y="4664075"/>
          <p14:tracePt t="37984" x="3846513" y="4565650"/>
          <p14:tracePt t="37990" x="3811588" y="4497388"/>
          <p14:tracePt t="37997" x="3765550" y="4440238"/>
          <p14:tracePt t="38005" x="3725863" y="4400550"/>
          <p14:tracePt t="38018" x="3692525" y="4378325"/>
          <p14:tracePt t="38024" x="3657600" y="4354513"/>
          <p14:tracePt t="38029" x="3622675" y="4354513"/>
          <p14:tracePt t="38038" x="3589338" y="4354513"/>
          <p14:tracePt t="38051" x="3536950" y="4354513"/>
          <p14:tracePt t="38055" x="3525838" y="4354513"/>
          <p14:tracePt t="38063" x="3492500" y="4354513"/>
          <p14:tracePt t="38072" x="3457575" y="4365625"/>
          <p14:tracePt t="38085" x="3446463" y="4378325"/>
          <p14:tracePt t="38088" x="3422650" y="4378325"/>
          <p14:tracePt t="38097" x="3411538" y="4389438"/>
          <p14:tracePt t="38102" x="3400425" y="4389438"/>
          <p14:tracePt t="38124" x="3400425" y="4400550"/>
          <p14:tracePt t="38139" x="3400425" y="4411663"/>
          <p14:tracePt t="38156" x="3400425" y="4429125"/>
          <p14:tracePt t="38163" x="3411538" y="4440238"/>
          <p14:tracePt t="38178" x="3422650" y="4451350"/>
          <p14:tracePt t="38187" x="3422650" y="4464050"/>
          <p14:tracePt t="38188" x="3422650" y="4475163"/>
          <p14:tracePt t="38202" x="3435350" y="4486275"/>
          <p14:tracePt t="38213" x="3435350" y="4497388"/>
          <p14:tracePt t="38222" x="3435350" y="4508500"/>
          <p14:tracePt t="38233" x="3411538" y="4521200"/>
          <p14:tracePt t="38238" x="3371850" y="4532313"/>
          <p14:tracePt t="38243" x="3336925" y="4532313"/>
          <p14:tracePt t="38255" x="3292475" y="4543425"/>
          <p14:tracePt t="38258" x="3246438" y="4543425"/>
          <p14:tracePt t="38271" x="3182938" y="4543425"/>
          <p14:tracePt t="38275" x="3171825" y="4543425"/>
          <p14:tracePt t="38288" x="3125788" y="4543425"/>
          <p14:tracePt t="38291" x="3092450" y="4543425"/>
          <p14:tracePt t="38305" x="3068638" y="4543425"/>
          <p14:tracePt t="38519" x="3057525" y="4543425"/>
          <p14:tracePt t="38529" x="3046413" y="4543425"/>
          <p14:tracePt t="38535" x="3035300" y="4554538"/>
          <p14:tracePt t="38550" x="3006725" y="4554538"/>
          <p14:tracePt t="38552" x="2994025" y="4554538"/>
          <p14:tracePt t="38559" x="2982913" y="4565650"/>
          <p14:tracePt t="38567" x="2971800" y="4565650"/>
          <p14:tracePt t="38575" x="2949575" y="4565650"/>
          <p14:tracePt t="38584" x="2936875" y="4565650"/>
          <p14:tracePt t="38591" x="2925763" y="4554538"/>
          <p14:tracePt t="38598" x="2914650" y="4543425"/>
          <p14:tracePt t="38607" x="2903538" y="4532313"/>
          <p14:tracePt t="38618" x="2903538" y="4521200"/>
          <p14:tracePt t="38623" x="2892425" y="4508500"/>
          <p14:tracePt t="38630" x="2892425" y="4497388"/>
          <p14:tracePt t="38639" x="2879725" y="4497388"/>
          <p14:tracePt t="38663" x="2879725" y="4486275"/>
          <p14:tracePt t="38671" x="2868613" y="4486275"/>
          <p14:tracePt t="38686" x="2857500" y="4475163"/>
          <p14:tracePt t="38695" x="2846388" y="4475163"/>
          <p14:tracePt t="38702" x="2828925" y="4464050"/>
          <p14:tracePt t="38716" x="2817813" y="4451350"/>
          <p14:tracePt t="38720" x="2806700" y="4429125"/>
          <p14:tracePt t="38725" x="2794000" y="4411663"/>
          <p14:tracePt t="38735" x="2782888" y="4400550"/>
          <p14:tracePt t="38741" x="2771775" y="4400550"/>
          <p14:tracePt t="38749" x="2771775" y="4389438"/>
          <p14:tracePt t="38757" x="2760663" y="4389438"/>
          <p14:tracePt t="38773" x="2749550" y="4389438"/>
          <p14:tracePt t="38781" x="2749550" y="4378325"/>
          <p14:tracePt t="39715" x="2736850" y="4378325"/>
          <p14:tracePt t="39723" x="2703513" y="4354513"/>
          <p14:tracePt t="39731" x="2668588" y="4332288"/>
          <p14:tracePt t="39739" x="2628900" y="4321175"/>
          <p14:tracePt t="39751" x="2593975" y="4297363"/>
          <p14:tracePt t="39756" x="2549525" y="4275138"/>
          <p14:tracePt t="39763" x="2503488" y="4251325"/>
          <p14:tracePt t="39772" x="2439988" y="4251325"/>
          <p14:tracePt t="39787" x="2336800" y="4222750"/>
          <p14:tracePt t="39796" x="2274888" y="4222750"/>
          <p14:tracePt t="39806" x="2228850" y="4222750"/>
          <p14:tracePt t="39817" x="2171700" y="4222750"/>
          <p14:tracePt t="39820" x="2125663" y="4222750"/>
          <p14:tracePt t="39826" x="2097088" y="4211638"/>
          <p14:tracePt t="39834" x="2063750" y="4200525"/>
          <p14:tracePt t="39841" x="2039938" y="4200525"/>
          <p14:tracePt t="39852" x="2017713" y="4189413"/>
          <p14:tracePt t="39858" x="2017713" y="4178300"/>
          <p14:tracePt t="40023" x="1993900" y="4178300"/>
          <p14:tracePt t="40032" x="1971675" y="4178300"/>
          <p14:tracePt t="40040" x="1936750" y="4178300"/>
          <p14:tracePt t="40053" x="1925638" y="4178300"/>
          <p14:tracePt t="40058" x="1885950" y="4165600"/>
          <p14:tracePt t="40073" x="1839913" y="4165600"/>
          <p14:tracePt t="40085" x="1817688" y="4165600"/>
          <p14:tracePt t="40090" x="1806575" y="4165600"/>
          <p14:tracePt t="40097" x="1782763" y="4165600"/>
          <p14:tracePt t="40103" x="1771650" y="4165600"/>
          <p14:tracePt t="40119" x="1760538" y="4165600"/>
          <p14:tracePt t="40120" x="1749425" y="4165600"/>
          <p14:tracePt t="40128" x="1731963" y="4165600"/>
          <p14:tracePt t="40134" x="1720850" y="4165600"/>
          <p14:tracePt t="40151" x="1708150" y="4165600"/>
          <p14:tracePt t="40166" x="1697038" y="4165600"/>
          <p14:tracePt t="40245" x="1685925" y="4165600"/>
          <p14:tracePt t="40266" x="1685925" y="4178300"/>
          <p14:tracePt t="40269" x="1674813" y="4178300"/>
          <p14:tracePt t="40285" x="1663700" y="4178300"/>
          <p14:tracePt t="40301" x="1651000" y="4178300"/>
          <p14:tracePt t="40320" x="1639888" y="4178300"/>
          <p14:tracePt t="40325" x="1639888" y="4165600"/>
          <p14:tracePt t="40332" x="1628775" y="4154488"/>
          <p14:tracePt t="40341" x="1628775" y="4143375"/>
          <p14:tracePt t="40352" x="1628775" y="4132263"/>
          <p14:tracePt t="40357" x="1628775" y="4121150"/>
          <p14:tracePt t="40364" x="1628775" y="4097338"/>
          <p14:tracePt t="40373" x="1651000" y="4075113"/>
          <p14:tracePt t="40385" x="1674813" y="4046538"/>
          <p14:tracePt t="40390" x="1697038" y="4011613"/>
          <p14:tracePt t="40396" x="1720850" y="3989388"/>
          <p14:tracePt t="40407" x="1749425" y="3954463"/>
          <p14:tracePt t="40418" x="1782763" y="3921125"/>
          <p14:tracePt t="40423" x="1806575" y="3908425"/>
          <p14:tracePt t="40429" x="1828800" y="3886200"/>
          <p14:tracePt t="40440" x="1863725" y="3857625"/>
          <p14:tracePt t="40450" x="1885950" y="3835400"/>
          <p14:tracePt t="40456" x="1925638" y="3822700"/>
          <p14:tracePt t="40460" x="1960563" y="3800475"/>
          <p14:tracePt t="40473" x="1982788" y="3789363"/>
          <p14:tracePt t="40476" x="2028825" y="3765550"/>
          <p14:tracePt t="40490" x="2039938" y="3765550"/>
          <p14:tracePt t="40492" x="2063750" y="3754438"/>
          <p14:tracePt t="40506" x="2085975" y="3743325"/>
          <p14:tracePt t="40507" x="2125663" y="3732213"/>
          <p14:tracePt t="40519" x="2171700" y="3721100"/>
          <p14:tracePt t="40524" x="2182813" y="3708400"/>
          <p14:tracePt t="40530" x="2239963" y="3692525"/>
          <p14:tracePt t="40540" x="2251075" y="3692525"/>
          <p14:tracePt t="40551" x="2274888" y="3679825"/>
          <p14:tracePt t="40557" x="2314575" y="3679825"/>
          <p14:tracePt t="40563" x="2336800" y="3679825"/>
          <p14:tracePt t="40573" x="2371725" y="3668713"/>
          <p14:tracePt t="40586" x="2382838" y="3668713"/>
          <p14:tracePt t="40588" x="2406650" y="3657600"/>
          <p14:tracePt t="40596" x="2428875" y="3657600"/>
          <p14:tracePt t="40607" x="2439988" y="3657600"/>
          <p14:tracePt t="40617" x="2451100" y="3657600"/>
          <p14:tracePt t="40618" x="2463800" y="3657600"/>
          <p14:tracePt t="40625" x="2492375" y="3657600"/>
          <p14:tracePt t="40633" x="2503488" y="3657600"/>
          <p14:tracePt t="40641" x="2514600" y="3657600"/>
          <p14:tracePt t="40652" x="2536825" y="3657600"/>
          <p14:tracePt t="40657" x="2560638" y="3657600"/>
          <p14:tracePt t="40665" x="2571750" y="3679825"/>
          <p14:tracePt t="40674" x="2593975" y="3692525"/>
          <p14:tracePt t="40685" x="2628900" y="3721100"/>
          <p14:tracePt t="40690" x="2640013" y="3743325"/>
          <p14:tracePt t="40696" x="2657475" y="3765550"/>
          <p14:tracePt t="40707" x="2668588" y="3789363"/>
          <p14:tracePt t="40719" x="2679700" y="3811588"/>
          <p14:tracePt t="40723" x="2692400" y="3835400"/>
          <p14:tracePt t="40730" x="2703513" y="3857625"/>
          <p14:tracePt t="40740" x="2703513" y="3868738"/>
          <p14:tracePt t="40751" x="2703513" y="3897313"/>
          <p14:tracePt t="40756" x="2703513" y="3921125"/>
          <p14:tracePt t="40762" x="2703513" y="3932238"/>
          <p14:tracePt t="40773" x="2703513" y="3943350"/>
          <p14:tracePt t="40784" x="2703513" y="3954463"/>
          <p14:tracePt t="40785" x="2703513" y="3965575"/>
          <p14:tracePt t="40799" x="2703513" y="3978275"/>
          <p14:tracePt t="40807" x="2703513" y="3989388"/>
          <p14:tracePt t="40818" x="2692400" y="3989388"/>
          <p14:tracePt t="40824" x="2692400" y="4000500"/>
          <p14:tracePt t="40831" x="2679700" y="4011613"/>
          <p14:tracePt t="40853" x="2668588" y="4022725"/>
          <p14:tracePt t="40857" x="2640013" y="4035425"/>
          <p14:tracePt t="40863" x="2628900" y="4046538"/>
          <p14:tracePt t="40874" x="2617788" y="4057650"/>
          <p14:tracePt t="40885" x="2606675" y="4057650"/>
          <p14:tracePt t="40890" x="2593975" y="4075113"/>
          <p14:tracePt t="40897" x="2571750" y="4086225"/>
          <p14:tracePt t="40907" x="2560638" y="4097338"/>
          <p14:tracePt t="40919" x="2536825" y="4121150"/>
          <p14:tracePt t="40920" x="2514600" y="4143375"/>
          <p14:tracePt t="40927" x="2492375" y="4165600"/>
          <p14:tracePt t="40934" x="2463800" y="4189413"/>
          <p14:tracePt t="40942" x="2439988" y="4222750"/>
          <p14:tracePt t="40954" x="2406650" y="4251325"/>
          <p14:tracePt t="40958" x="2382838" y="4297363"/>
          <p14:tracePt t="40966" x="2336800" y="4332288"/>
          <p14:tracePt t="40974" x="2303463" y="4378325"/>
          <p14:tracePt t="40986" x="2263775" y="4411663"/>
          <p14:tracePt t="40992" x="2228850" y="4451350"/>
          <p14:tracePt t="40998" x="2217738" y="4475163"/>
          <p14:tracePt t="41007" x="2182813" y="4497388"/>
          <p14:tracePt t="41019" x="2160588" y="4521200"/>
          <p14:tracePt t="41024" x="2136775" y="4543425"/>
          <p14:tracePt t="41030" x="2097088" y="4554538"/>
          <p14:tracePt t="41041" x="2063750" y="4565650"/>
          <p14:tracePt t="41052" x="2028825" y="4565650"/>
          <p14:tracePt t="41053" x="2006600" y="4565650"/>
          <p14:tracePt t="41063" x="1993900" y="4565650"/>
          <p14:tracePt t="41069" x="1960563" y="4565650"/>
          <p14:tracePt t="41086" x="1936750" y="4554538"/>
          <p14:tracePt t="41087" x="1908175" y="4554538"/>
          <p14:tracePt t="41096" x="1897063" y="4543425"/>
          <p14:tracePt t="41101" x="1874838" y="4543425"/>
          <p14:tracePt t="41109" x="1863725" y="4532313"/>
          <p14:tracePt t="41126" x="1851025" y="4521200"/>
          <p14:tracePt t="41129" x="1839913" y="4521200"/>
          <p14:tracePt t="41135" x="1817688" y="4508500"/>
          <p14:tracePt t="41142" x="1793875" y="4486275"/>
          <p14:tracePt t="41176" x="1749425" y="4451350"/>
          <p14:tracePt t="41181" x="1685925" y="4389438"/>
          <p14:tracePt t="41183" x="1663700" y="4354513"/>
          <p14:tracePt t="41208" x="1663700" y="4343400"/>
          <p14:tracePt t="41212" x="1628775" y="4297363"/>
          <p14:tracePt t="41214" x="1617663" y="4286250"/>
          <p14:tracePt t="41226" x="1606550" y="4275138"/>
          <p14:tracePt t="41248" x="1606550" y="4251325"/>
          <p14:tracePt t="41269" x="1593850" y="4235450"/>
          <p14:tracePt t="41271" x="1593850" y="4222750"/>
          <p14:tracePt t="41285" x="1593850" y="4211638"/>
          <p14:tracePt t="41287" x="1593850" y="4200525"/>
          <p14:tracePt t="41299" x="1582738" y="4178300"/>
          <p14:tracePt t="41301" x="1582738" y="4165600"/>
          <p14:tracePt t="41310" x="1582738" y="4143375"/>
          <p14:tracePt t="41324" x="1582738" y="4121150"/>
          <p14:tracePt t="41331" x="1582738" y="4108450"/>
          <p14:tracePt t="41334" x="1582738" y="4086225"/>
          <p14:tracePt t="41342" x="1582738" y="4075113"/>
          <p14:tracePt t="41352" x="1582738" y="4057650"/>
          <p14:tracePt t="41358" x="1582738" y="4046538"/>
          <p14:tracePt t="41371" x="1582738" y="4035425"/>
          <p14:tracePt t="41394" x="1582738" y="4022725"/>
          <p14:tracePt t="41396" x="1593850" y="4011613"/>
          <p14:tracePt t="41397" x="1606550" y="4000500"/>
          <p14:tracePt t="41405" x="1628775" y="3989388"/>
          <p14:tracePt t="41418" x="1639888" y="3965575"/>
          <p14:tracePt t="41419" x="1651000" y="3943350"/>
          <p14:tracePt t="41433" x="1663700" y="3921125"/>
          <p14:tracePt t="41435" x="1674813" y="3897313"/>
          <p14:tracePt t="41447" x="1697038" y="3868738"/>
          <p14:tracePt t="41452" x="1708150" y="3846513"/>
          <p14:tracePt t="41459" x="1731963" y="3822700"/>
          <p14:tracePt t="41468" x="1749425" y="3811588"/>
          <p14:tracePt t="41476" x="1760538" y="3800475"/>
          <p14:tracePt t="41484" x="1782763" y="3778250"/>
          <p14:tracePt t="41492" x="1793875" y="3765550"/>
          <p14:tracePt t="41500" x="1817688" y="3765550"/>
          <p14:tracePt t="41508" x="1839913" y="3754438"/>
          <p14:tracePt t="41515" x="1863725" y="3743325"/>
          <p14:tracePt t="41525" x="1885950" y="3743325"/>
          <p14:tracePt t="41533" x="1908175" y="3743325"/>
          <p14:tracePt t="41541" x="1949450" y="3732213"/>
          <p14:tracePt t="41547" x="1971675" y="3732213"/>
          <p14:tracePt t="41558" x="2017713" y="3732213"/>
          <p14:tracePt t="41564" x="2039938" y="3732213"/>
          <p14:tracePt t="41575" x="2085975" y="3732213"/>
          <p14:tracePt t="41576" x="2125663" y="3732213"/>
          <p14:tracePt t="41584" x="2149475" y="3732213"/>
          <p14:tracePt t="41591" x="2182813" y="3732213"/>
          <p14:tracePt t="41600" x="2228850" y="3732213"/>
          <p14:tracePt t="41608" x="2274888" y="3743325"/>
          <p14:tracePt t="41615" x="2314575" y="3754438"/>
          <p14:tracePt t="41625" x="2325688" y="3778250"/>
          <p14:tracePt t="41637" x="2360613" y="3789363"/>
          <p14:tracePt t="41647" x="2382838" y="3800475"/>
          <p14:tracePt t="41649" x="2406650" y="3822700"/>
          <p14:tracePt t="41666" x="2428875" y="3835400"/>
          <p14:tracePt t="41667" x="2439988" y="3857625"/>
          <p14:tracePt t="41672" x="2463800" y="3868738"/>
          <p14:tracePt t="41683" x="2479675" y="3886200"/>
          <p14:tracePt t="41688" x="2492375" y="3886200"/>
          <p14:tracePt t="41697" x="2503488" y="3897313"/>
          <p14:tracePt t="41702" x="2503488" y="3908425"/>
          <p14:tracePt t="41714" x="2514600" y="3908425"/>
          <p14:tracePt t="41718" x="2525713" y="3921125"/>
          <p14:tracePt t="41734" x="2536825" y="3932238"/>
          <p14:tracePt t="41742" x="2536825" y="3943350"/>
          <p14:tracePt t="41750" x="2549525" y="3954463"/>
          <p14:tracePt t="41758" x="2549525" y="3965575"/>
          <p14:tracePt t="41765" x="2560638" y="3978275"/>
          <p14:tracePt t="41775" x="2571750" y="4000500"/>
          <p14:tracePt t="41791" x="2582863" y="4011613"/>
          <p14:tracePt t="41798" x="2582863" y="4022725"/>
          <p14:tracePt t="41815" x="2582863" y="4035425"/>
          <p14:tracePt t="41831" x="2582863" y="4046538"/>
          <p14:tracePt t="41848" x="2582863" y="4057650"/>
          <p14:tracePt t="41853" x="2582863" y="4075113"/>
          <p14:tracePt t="41863" x="2582863" y="4097338"/>
          <p14:tracePt t="41868" x="2571750" y="4132263"/>
          <p14:tracePt t="41876" x="2549525" y="4165600"/>
          <p14:tracePt t="41884" x="2525713" y="4200525"/>
          <p14:tracePt t="41892" x="2503488" y="4251325"/>
          <p14:tracePt t="41900" x="2479675" y="4286250"/>
          <p14:tracePt t="41908" x="2463800" y="4297363"/>
          <p14:tracePt t="41916" x="2439988" y="4321175"/>
          <p14:tracePt t="41932" x="2417763" y="4354513"/>
          <p14:tracePt t="41933" x="2393950" y="4365625"/>
          <p14:tracePt t="41941" x="2360613" y="4378325"/>
          <p14:tracePt t="41948" x="2336800" y="4389438"/>
          <p14:tracePt t="41957" x="2314575" y="4389438"/>
          <p14:tracePt t="41966" x="2292350" y="4389438"/>
          <p14:tracePt t="41971" x="2251075" y="4389438"/>
          <p14:tracePt t="41981" x="2228850" y="4389438"/>
          <p14:tracePt t="41987" x="2206625" y="4389438"/>
          <p14:tracePt t="41999" x="2182813" y="4389438"/>
          <p14:tracePt t="42003" x="2160588" y="4389438"/>
          <p14:tracePt t="42014" x="2136775" y="4389438"/>
          <p14:tracePt t="42019" x="2114550" y="4389438"/>
          <p14:tracePt t="42026" x="2085975" y="4389438"/>
          <p14:tracePt t="42035" x="2063750" y="4389438"/>
          <p14:tracePt t="42043" x="2039938" y="4389438"/>
          <p14:tracePt t="42050" x="2017713" y="4389438"/>
          <p14:tracePt t="42059" x="1993900" y="4389438"/>
          <p14:tracePt t="42066" x="1971675" y="4389438"/>
          <p14:tracePt t="42075" x="1960563" y="4378325"/>
          <p14:tracePt t="42083" x="1936750" y="4365625"/>
          <p14:tracePt t="42092" x="1908175" y="4365625"/>
          <p14:tracePt t="42115" x="1885950" y="4343400"/>
          <p14:tracePt t="42122" x="1885950" y="4332288"/>
          <p14:tracePt t="42137" x="1885950" y="4321175"/>
          <p14:tracePt t="42152" x="1885950" y="4308475"/>
          <p14:tracePt t="42158" x="1885950" y="4297363"/>
          <p14:tracePt t="42164" x="1885950" y="4286250"/>
          <p14:tracePt t="42169" x="1897063" y="4264025"/>
          <p14:tracePt t="42189" x="1897063" y="4251325"/>
          <p14:tracePt t="42198" x="1908175" y="4211638"/>
          <p14:tracePt t="42203" x="1908175" y="4189413"/>
          <p14:tracePt t="42213" x="1925638" y="4178300"/>
          <p14:tracePt t="42549" x="1925638" y="4165600"/>
          <p14:tracePt t="42558" x="1925638" y="4154488"/>
          <p14:tracePt t="42565" x="1925638" y="4143375"/>
          <p14:tracePt t="42574" x="1936750" y="4132263"/>
          <p14:tracePt t="42584" x="1949450" y="4121150"/>
          <p14:tracePt t="42589" x="1960563" y="4121150"/>
          <p14:tracePt t="42596" x="1971675" y="4108450"/>
          <p14:tracePt t="42605" x="1993900" y="4108450"/>
          <p14:tracePt t="42617" x="2006600" y="4108450"/>
          <p14:tracePt t="42629" x="2028825" y="4108450"/>
          <p14:tracePt t="42636" x="2039938" y="4108450"/>
          <p14:tracePt t="42650" x="2051050" y="4108450"/>
          <p14:tracePt t="42653" x="2063750" y="4108450"/>
          <p14:tracePt t="42660" x="2085975" y="4108450"/>
          <p14:tracePt t="42668" x="2114550" y="4108450"/>
          <p14:tracePt t="42676" x="2136775" y="4108450"/>
          <p14:tracePt t="42684" x="2160588" y="4108450"/>
          <p14:tracePt t="42692" x="2171700" y="4108450"/>
          <p14:tracePt t="42699" x="2193925" y="4108450"/>
          <p14:tracePt t="42709" x="2206625" y="4108450"/>
          <p14:tracePt t="42735" x="2217738" y="4108450"/>
          <p14:tracePt t="42866" x="2228850" y="4108450"/>
          <p14:tracePt t="42889" x="2239963" y="4108450"/>
          <p14:tracePt t="42900" x="2251075" y="4108450"/>
          <p14:tracePt t="42905" x="2263775" y="4108450"/>
          <p14:tracePt t="42913" x="2274888" y="4108450"/>
          <p14:tracePt t="42921" x="2292350" y="4097338"/>
          <p14:tracePt t="42937" x="2303463" y="4075113"/>
          <p14:tracePt t="42946" x="2303463" y="4057650"/>
          <p14:tracePt t="42953" x="2314575" y="4046538"/>
          <p14:tracePt t="42967" x="2314575" y="4035425"/>
          <p14:tracePt t="42970" x="2314575" y="4022725"/>
          <p14:tracePt t="42979" x="2314575" y="4011613"/>
          <p14:tracePt t="42984" x="2314575" y="3989388"/>
          <p14:tracePt t="43000" x="2314575" y="3978275"/>
          <p14:tracePt t="43009" x="2314575" y="3965575"/>
          <p14:tracePt t="43032" x="2314575" y="3954463"/>
          <p14:tracePt t="43039" x="2303463" y="3954463"/>
          <p14:tracePt t="43082" x="2292350" y="3954463"/>
          <p14:tracePt t="43116" x="2292350" y="3965575"/>
          <p14:tracePt t="43119" x="2292350" y="3978275"/>
          <p14:tracePt t="43128" x="2274888" y="4000500"/>
          <p14:tracePt t="43135" x="2274888" y="4022725"/>
          <p14:tracePt t="43143" x="2274888" y="4035425"/>
          <p14:tracePt t="43151" x="2274888" y="4046538"/>
          <p14:tracePt t="43159" x="2274888" y="4057650"/>
          <p14:tracePt t="43166" x="2274888" y="4075113"/>
          <p14:tracePt t="43184" x="2274888" y="4086225"/>
          <p14:tracePt t="43245" x="2274888" y="4097338"/>
          <p14:tracePt t="43372" x="2263775" y="4086225"/>
          <p14:tracePt t="43380" x="2263775" y="4075113"/>
          <p14:tracePt t="43634" x="2251075" y="4075113"/>
          <p14:tracePt t="43643" x="2239963" y="4075113"/>
          <p14:tracePt t="43659" x="2228850" y="4075113"/>
          <p14:tracePt t="43666" x="2217738" y="4075113"/>
          <p14:tracePt t="43684" x="2206625" y="4075113"/>
          <p14:tracePt t="43689" x="2193925" y="4075113"/>
          <p14:tracePt t="43705" x="2182813" y="4075113"/>
          <p14:tracePt t="43717" x="2171700" y="4075113"/>
          <p14:tracePt t="43737" x="2160588" y="4057650"/>
          <p14:tracePt t="43761" x="2149475" y="4057650"/>
          <p14:tracePt t="43895" x="2149475" y="4046538"/>
          <p14:tracePt t="43903" x="2136775" y="4046538"/>
          <p14:tracePt t="43926" x="2125663" y="4035425"/>
          <p14:tracePt t="43935" x="2114550" y="4035425"/>
          <p14:tracePt t="43950" x="2085975" y="4035425"/>
          <p14:tracePt t="43959" x="2074863" y="4035425"/>
          <p14:tracePt t="43966" x="2051050" y="4035425"/>
          <p14:tracePt t="43975" x="2039938" y="4035425"/>
          <p14:tracePt t="43984" x="2017713" y="4035425"/>
          <p14:tracePt t="43990" x="1993900" y="4022725"/>
          <p14:tracePt t="43998" x="1982788" y="4022725"/>
          <p14:tracePt t="44007" x="1960563" y="4000500"/>
          <p14:tracePt t="44017" x="1949450" y="4000500"/>
          <p14:tracePt t="44022" x="1936750" y="3978275"/>
          <p14:tracePt t="44029" x="1908175" y="3965575"/>
          <p14:tracePt t="44037" x="1897063" y="3954463"/>
          <p14:tracePt t="44051" x="1897063" y="3943350"/>
          <p14:tracePt t="44054" x="1885950" y="3932238"/>
          <p14:tracePt t="44069" x="1874838" y="3921125"/>
          <p14:tracePt t="44109" x="1874838" y="3908425"/>
          <p14:tracePt t="44117" x="1874838" y="3897313"/>
          <p14:tracePt t="44134" x="1885950" y="3868738"/>
          <p14:tracePt t="44140" x="1897063" y="3857625"/>
          <p14:tracePt t="44148" x="1925638" y="3822700"/>
          <p14:tracePt t="44156" x="1949450" y="3789363"/>
          <p14:tracePt t="44168" x="1971675" y="3765550"/>
          <p14:tracePt t="44172" x="1993900" y="3743325"/>
          <p14:tracePt t="44180" x="2017713" y="3708400"/>
          <p14:tracePt t="44188" x="2028825" y="3679825"/>
          <p14:tracePt t="44201" x="2051050" y="3657600"/>
          <p14:tracePt t="44204" x="2063750" y="3635375"/>
          <p14:tracePt t="44213" x="2074863" y="3622675"/>
          <p14:tracePt t="44219" x="2085975" y="3622675"/>
          <p14:tracePt t="44234" x="2085975" y="3611563"/>
          <p14:tracePt t="44237" x="2097088" y="3600450"/>
          <p14:tracePt t="44246" x="2114550" y="3600450"/>
          <p14:tracePt t="44251" x="2125663" y="3600450"/>
          <p14:tracePt t="44267" x="2149475" y="3600450"/>
          <p14:tracePt t="44268" x="2160588" y="3600450"/>
          <p14:tracePt t="44276" x="2171700" y="3600450"/>
          <p14:tracePt t="44283" x="2193925" y="3600450"/>
          <p14:tracePt t="44291" x="2217738" y="3600450"/>
          <p14:tracePt t="44301" x="2228850" y="3600450"/>
          <p14:tracePt t="44307" x="2251075" y="3600450"/>
          <p14:tracePt t="44314" x="2263775" y="3611563"/>
          <p14:tracePt t="44323" x="2292350" y="3611563"/>
          <p14:tracePt t="44336" x="2292350" y="3622675"/>
          <p14:tracePt t="44340" x="2303463" y="3635375"/>
          <p14:tracePt t="44346" x="2314575" y="3635375"/>
          <p14:tracePt t="44354" x="2325688" y="3657600"/>
          <p14:tracePt t="44368" x="2325688" y="3668713"/>
          <p14:tracePt t="44371" x="2325688" y="3692525"/>
          <p14:tracePt t="44380" x="2325688" y="3708400"/>
          <p14:tracePt t="44386" x="2325688" y="3721100"/>
          <p14:tracePt t="44403" x="2325688" y="3732213"/>
          <p14:tracePt t="44412" x="2325688" y="3743325"/>
          <p14:tracePt t="44441" x="2325688" y="3754438"/>
          <p14:tracePt t="44488" x="2325688" y="3765550"/>
          <p14:tracePt t="44710" x="2325688" y="3778250"/>
          <p14:tracePt t="44718" x="2325688" y="3789363"/>
          <p14:tracePt t="44728" x="2325688" y="3811588"/>
          <p14:tracePt t="44734" x="2325688" y="3846513"/>
          <p14:tracePt t="44750" x="2325688" y="3868738"/>
          <p14:tracePt t="44751" x="2325688" y="3886200"/>
          <p14:tracePt t="44758" x="2325688" y="3908425"/>
          <p14:tracePt t="44766" x="2325688" y="3932238"/>
          <p14:tracePt t="44784" x="2314575" y="3943350"/>
          <p14:tracePt t="44790" x="2314575" y="3954463"/>
          <p14:tracePt t="44797" x="2303463" y="3965575"/>
          <p14:tracePt t="44806" x="2292350" y="3978275"/>
          <p14:tracePt t="44818" x="2292350" y="3989388"/>
          <p14:tracePt t="44821" x="2274888" y="3989388"/>
          <p14:tracePt t="44829" x="2274888" y="4000500"/>
          <p14:tracePt t="44837" x="2263775" y="4011613"/>
          <p14:tracePt t="44853" x="2263775" y="4022725"/>
          <p14:tracePt t="44862" x="2251075" y="4022725"/>
          <p14:tracePt t="44873" x="2251075" y="4035425"/>
          <p14:tracePt t="44884" x="2239963" y="4035425"/>
          <p14:tracePt t="44902" x="2228850" y="4035425"/>
          <p14:tracePt t="44924" x="2217738" y="4035425"/>
          <p14:tracePt t="44934" x="2206625" y="4046538"/>
          <p14:tracePt t="44940" x="2206625" y="4057650"/>
          <p14:tracePt t="44948" x="2193925" y="4075113"/>
          <p14:tracePt t="44956" x="2193925" y="4086225"/>
          <p14:tracePt t="44968" x="2193925" y="4097338"/>
          <p14:tracePt t="44972" x="2182813" y="4121150"/>
          <p14:tracePt t="44980" x="2182813" y="4132263"/>
          <p14:tracePt t="44987" x="2182813" y="4143375"/>
          <p14:tracePt t="45003" x="2182813" y="4154488"/>
          <p14:tracePt t="45035" x="2182813" y="4165600"/>
          <p14:tracePt t="45045" x="2171700" y="4165600"/>
          <p14:tracePt t="45051" x="2171700" y="4189413"/>
          <p14:tracePt t="45060" x="2160588" y="4200525"/>
          <p14:tracePt t="45070" x="2160588" y="4211638"/>
          <p14:tracePt t="45075" x="2136775" y="4235450"/>
          <p14:tracePt t="45083" x="2136775" y="4264025"/>
          <p14:tracePt t="45090" x="2125663" y="4286250"/>
          <p14:tracePt t="45101" x="2097088" y="4308475"/>
          <p14:tracePt t="45106" x="2097088" y="4321175"/>
          <p14:tracePt t="45114" x="2085975" y="4332288"/>
          <p14:tracePt t="45123" x="2074863" y="4332288"/>
          <p14:tracePt t="45136" x="2074863" y="4343400"/>
          <p14:tracePt t="45139" x="2063750" y="4343400"/>
          <p14:tracePt t="45154" x="2051050" y="4343400"/>
          <p14:tracePt t="45169" x="2039938" y="4343400"/>
          <p14:tracePt t="45185" x="2028825" y="4332288"/>
          <p14:tracePt t="45200" x="2028825" y="4321175"/>
          <p14:tracePt t="45203" x="2017713" y="4297363"/>
          <p14:tracePt t="45212" x="2017713" y="4286250"/>
          <p14:tracePt t="45217" x="2006600" y="4286250"/>
          <p14:tracePt t="45225" x="2006600" y="4275138"/>
          <p14:tracePt t="45241" x="2006600" y="4264025"/>
          <p14:tracePt t="45249" x="2006600" y="4251325"/>
          <p14:tracePt t="45267" x="2006600" y="4235450"/>
          <p14:tracePt t="45273" x="2006600" y="4222750"/>
          <p14:tracePt t="45288" x="2006600" y="4211638"/>
          <p14:tracePt t="45301" x="2017713" y="4211638"/>
          <p14:tracePt t="45304" x="2017713" y="4200525"/>
          <p14:tracePt t="45332" x="2028825" y="4200525"/>
          <p14:tracePt t="45336" x="2028825" y="4189413"/>
          <p14:tracePt t="45360" x="2039938" y="4189413"/>
          <p14:tracePt t="45367" x="2051050" y="4189413"/>
          <p14:tracePt t="45375" x="2063750" y="4189413"/>
          <p14:tracePt t="45383" x="2074863" y="4189413"/>
          <p14:tracePt t="45391" x="2085975" y="4189413"/>
          <p14:tracePt t="45403" x="2097088" y="4189413"/>
          <p14:tracePt t="45407" x="2114550" y="4189413"/>
          <p14:tracePt t="45423" x="2125663" y="418941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800349"/>
          </a:xfrm>
        </p:spPr>
        <p:txBody>
          <a:bodyPr/>
          <a:lstStyle/>
          <a:p>
            <a:r>
              <a:rPr lang="en-US" altLang="zh-TW" sz="4400" dirty="0">
                <a:solidFill>
                  <a:schemeClr val="tx1"/>
                </a:solidFill>
              </a:rPr>
              <a:t>Execute a test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130F991-20B9-0A4C-84C0-AB2D71431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354667"/>
            <a:ext cx="7570399" cy="4893739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solidFill>
                  <a:srgbClr val="FFFF00"/>
                </a:solidFill>
              </a:rPr>
              <a:t>./</a:t>
            </a:r>
            <a:r>
              <a:rPr lang="en-US" altLang="zh-TW" sz="2400" dirty="0" err="1">
                <a:solidFill>
                  <a:srgbClr val="FFFF00"/>
                </a:solidFill>
              </a:rPr>
              <a:t>master.out</a:t>
            </a:r>
            <a:r>
              <a:rPr lang="en-US" altLang="zh-TW" sz="2400" dirty="0">
                <a:solidFill>
                  <a:srgbClr val="FFFF00"/>
                </a:solidFill>
              </a:rPr>
              <a:t>    --- execute a test</a:t>
            </a:r>
          </a:p>
          <a:p>
            <a:pPr lvl="1"/>
            <a:r>
              <a:rPr lang="en-US" altLang="zh-TW" sz="2200" dirty="0">
                <a:solidFill>
                  <a:srgbClr val="FFFF00"/>
                </a:solidFill>
              </a:rPr>
              <a:t>Generate a file “</a:t>
            </a:r>
            <a:r>
              <a:rPr lang="en-US" altLang="zh-TW" sz="2200" dirty="0" err="1">
                <a:solidFill>
                  <a:srgbClr val="FFFF00"/>
                </a:solidFill>
              </a:rPr>
              <a:t>happy.tmp</a:t>
            </a:r>
            <a:r>
              <a:rPr lang="en-US" altLang="zh-TW" sz="2200" dirty="0">
                <a:solidFill>
                  <a:srgbClr val="FFFF00"/>
                </a:solidFill>
              </a:rPr>
              <a:t>”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7EFD075-20BF-6140-875C-26B99365A77A}"/>
              </a:ext>
            </a:extLst>
          </p:cNvPr>
          <p:cNvSpPr txBox="1"/>
          <p:nvPr/>
        </p:nvSpPr>
        <p:spPr>
          <a:xfrm>
            <a:off x="7782225" y="251239"/>
            <a:ext cx="61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G</a:t>
            </a:r>
            <a:endParaRPr kumimoji="1" lang="zh-TW" altLang="en-US" sz="4000" b="1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D010BCE-CD4D-8F44-9E44-90B80EDAC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" y="2540006"/>
            <a:ext cx="8610600" cy="3810000"/>
          </a:xfrm>
          <a:prstGeom prst="rect">
            <a:avLst/>
          </a:prstGeom>
        </p:spPr>
      </p:pic>
      <p:sp>
        <p:nvSpPr>
          <p:cNvPr id="6" name="框架 5">
            <a:extLst>
              <a:ext uri="{FF2B5EF4-FFF2-40B4-BE49-F238E27FC236}">
                <a16:creationId xmlns:a16="http://schemas.microsoft.com/office/drawing/2014/main" id="{F0171A45-FF4F-4543-A19E-1CE049DB823F}"/>
              </a:ext>
            </a:extLst>
          </p:cNvPr>
          <p:cNvSpPr/>
          <p:nvPr/>
        </p:nvSpPr>
        <p:spPr>
          <a:xfrm>
            <a:off x="169332" y="3238257"/>
            <a:ext cx="8082845" cy="1730023"/>
          </a:xfrm>
          <a:prstGeom prst="frame">
            <a:avLst>
              <a:gd name="adj1" fmla="val 79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BEF8B05-B6B1-314E-9EDE-CE9DF70E8E57}"/>
              </a:ext>
            </a:extLst>
          </p:cNvPr>
          <p:cNvSpPr/>
          <p:nvPr/>
        </p:nvSpPr>
        <p:spPr>
          <a:xfrm>
            <a:off x="2381956" y="4109156"/>
            <a:ext cx="1693333" cy="39511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EA6FB3C-A740-984C-927A-7C0B26F9ABF9}"/>
              </a:ext>
            </a:extLst>
          </p:cNvPr>
          <p:cNvSpPr/>
          <p:nvPr/>
        </p:nvSpPr>
        <p:spPr>
          <a:xfrm>
            <a:off x="4236887" y="6412331"/>
            <a:ext cx="4907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FF00"/>
                </a:solidFill>
              </a:rPr>
              <a:t>Note: #49066 is the </a:t>
            </a:r>
            <a:r>
              <a:rPr lang="en-US" altLang="zh-TW" dirty="0" err="1">
                <a:solidFill>
                  <a:srgbClr val="FFFF00"/>
                </a:solidFill>
              </a:rPr>
              <a:t>pid</a:t>
            </a:r>
            <a:r>
              <a:rPr lang="en-US" altLang="zh-TW" dirty="0">
                <a:solidFill>
                  <a:srgbClr val="FFFF00"/>
                </a:solidFill>
              </a:rPr>
              <a:t> of children process</a:t>
            </a:r>
            <a:endParaRPr lang="zh-TW" altLang="en-US" dirty="0"/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AE2995F9-8A5A-7F79-DF6C-D061FAE4F7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469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88"/>
    </mc:Choice>
    <mc:Fallback>
      <p:transition spd="slow" advTm="21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27" x="2125663" y="4189413"/>
          <p14:tracePt t="935" x="2097088" y="4189413"/>
          <p14:tracePt t="945" x="2074863" y="4189413"/>
          <p14:tracePt t="951" x="2051050" y="4178300"/>
          <p14:tracePt t="979" x="2039938" y="4165600"/>
          <p14:tracePt t="980" x="2017713" y="4143375"/>
          <p14:tracePt t="987" x="2006600" y="4132263"/>
          <p14:tracePt t="988" x="2006600" y="4121150"/>
          <p14:tracePt t="995" x="2006600" y="4097338"/>
          <p14:tracePt t="1002" x="2006600" y="4075113"/>
          <p14:tracePt t="1019" x="2006600" y="4046538"/>
          <p14:tracePt t="1020" x="2006600" y="4011613"/>
          <p14:tracePt t="1028" x="2028825" y="3978275"/>
          <p14:tracePt t="1035" x="2051050" y="3932238"/>
          <p14:tracePt t="1048" x="2085975" y="3908425"/>
          <p14:tracePt t="1053" x="2125663" y="3868738"/>
          <p14:tracePt t="1060" x="2171700" y="3835400"/>
          <p14:tracePt t="1068" x="2217738" y="3811588"/>
          <p14:tracePt t="1073" x="2263775" y="3800475"/>
          <p14:tracePt t="1088" x="2325688" y="3778250"/>
          <p14:tracePt t="1093" x="2382838" y="3765550"/>
          <p14:tracePt t="1102" x="2451100" y="3754438"/>
          <p14:tracePt t="1105" x="2525713" y="3743325"/>
          <p14:tracePt t="1119" x="2593975" y="3743325"/>
          <p14:tracePt t="1121" x="2668588" y="3743325"/>
          <p14:tracePt t="1135" x="2749550" y="3743325"/>
          <p14:tracePt t="1137" x="2828925" y="3743325"/>
          <p14:tracePt t="1152" x="2971800" y="3765550"/>
          <p14:tracePt t="1153" x="3068638" y="3789363"/>
          <p14:tracePt t="1161" x="3171825" y="3822700"/>
          <p14:tracePt t="1169" x="3292475" y="3857625"/>
          <p14:tracePt t="1182" x="3349625" y="3868738"/>
          <p14:tracePt t="1187" x="3446463" y="3921125"/>
          <p14:tracePt t="1211" x="3635375" y="4000500"/>
          <p14:tracePt t="1212" x="3703638" y="4035425"/>
          <p14:tracePt t="1218" x="3765550" y="4075113"/>
          <p14:tracePt t="1224" x="3789363" y="4097338"/>
          <p14:tracePt t="1233" x="3835400" y="4121150"/>
          <p14:tracePt t="1240" x="3868738" y="4143375"/>
          <p14:tracePt t="1248" x="3892550" y="4165600"/>
          <p14:tracePt t="1256" x="3903663" y="4178300"/>
          <p14:tracePt t="1266" x="3914775" y="4178300"/>
          <p14:tracePt t="1271" x="3925888" y="4189413"/>
          <p14:tracePt t="1287" x="3943350" y="4200525"/>
          <p14:tracePt t="1303" x="3954463" y="4200525"/>
          <p14:tracePt t="1548" x="3954463" y="4211638"/>
          <p14:tracePt t="1556" x="3954463" y="4222750"/>
          <p14:tracePt t="1566" x="3965575" y="4251325"/>
          <p14:tracePt t="1572" x="3965575" y="4275138"/>
          <p14:tracePt t="1580" x="3978275" y="4297363"/>
          <p14:tracePt t="1588" x="3978275" y="4321175"/>
          <p14:tracePt t="1599" x="3978275" y="4332288"/>
          <p14:tracePt t="1604" x="3978275" y="4343400"/>
          <p14:tracePt t="1612" x="3978275" y="4354513"/>
          <p14:tracePt t="1620" x="3978275" y="4365625"/>
          <p14:tracePt t="1632" x="3965575" y="4365625"/>
          <p14:tracePt t="1644" x="3954463" y="4378325"/>
          <p14:tracePt t="1833" x="3965575" y="4378325"/>
          <p14:tracePt t="2174" x="3965575" y="4354513"/>
          <p14:tracePt t="2182" x="3965575" y="4343400"/>
          <p14:tracePt t="2190" x="3965575" y="4308475"/>
          <p14:tracePt t="2199" x="3965575" y="4286250"/>
          <p14:tracePt t="2206" x="3965575" y="4264025"/>
          <p14:tracePt t="2214" x="3965575" y="4222750"/>
          <p14:tracePt t="2221" x="3978275" y="4200525"/>
          <p14:tracePt t="2232" x="3978275" y="4178300"/>
          <p14:tracePt t="2238" x="3978275" y="4154488"/>
          <p14:tracePt t="2245" x="3978275" y="4132263"/>
          <p14:tracePt t="2253" x="3978275" y="4108450"/>
          <p14:tracePt t="2265" x="3978275" y="4086225"/>
          <p14:tracePt t="2270" x="3978275" y="4057650"/>
          <p14:tracePt t="2282" x="3978275" y="4046538"/>
          <p14:tracePt t="2287" x="3978275" y="4022725"/>
          <p14:tracePt t="2294" x="3978275" y="4000500"/>
          <p14:tracePt t="2303" x="3978275" y="3989388"/>
          <p14:tracePt t="2317" x="3978275" y="3978275"/>
          <p14:tracePt t="2324" x="3978275" y="3965575"/>
          <p14:tracePt t="2586" x="3978275" y="3954463"/>
          <p14:tracePt t="2594" x="3978275" y="3943350"/>
          <p14:tracePt t="2603" x="3978275" y="3932238"/>
          <p14:tracePt t="2611" x="3978275" y="3908425"/>
          <p14:tracePt t="2617" x="3978275" y="3868738"/>
          <p14:tracePt t="2632" x="3965575" y="3846513"/>
          <p14:tracePt t="2636" x="3954463" y="3800475"/>
          <p14:tracePt t="2643" x="3943350" y="3778250"/>
          <p14:tracePt t="2653" x="3943350" y="3743325"/>
          <p14:tracePt t="2657" x="3943350" y="3732213"/>
          <p14:tracePt t="2671" x="3925888" y="3692525"/>
          <p14:tracePt t="2674" x="3925888" y="3657600"/>
          <p14:tracePt t="2686" x="3925888" y="3635375"/>
          <p14:tracePt t="2689" x="3925888" y="3611563"/>
          <p14:tracePt t="2704" x="3925888" y="3600450"/>
          <p14:tracePt t="2705" x="3925888" y="3578225"/>
          <p14:tracePt t="2712" x="3943350" y="3565525"/>
          <p14:tracePt t="2720" x="3954463" y="3554413"/>
          <p14:tracePt t="2733" x="3978275" y="3554413"/>
          <p14:tracePt t="2737" x="3989388" y="3554413"/>
          <p14:tracePt t="2744" x="4011613" y="3554413"/>
          <p14:tracePt t="2944" x="4035425" y="3554413"/>
          <p14:tracePt t="2950" x="4057650" y="3543300"/>
          <p14:tracePt t="2965" x="4092575" y="3543300"/>
          <p14:tracePt t="2968" x="4154488" y="3532188"/>
          <p14:tracePt t="2974" x="4235450" y="3503613"/>
          <p14:tracePt t="2982" x="4321175" y="3492500"/>
          <p14:tracePt t="2990" x="4411663" y="3479800"/>
          <p14:tracePt t="2999" x="4497388" y="3468688"/>
          <p14:tracePt t="3005" x="4589463" y="3457575"/>
          <p14:tracePt t="3013" x="4686300" y="3457575"/>
          <p14:tracePt t="3021" x="4778375" y="3457575"/>
          <p14:tracePt t="3032" x="4851400" y="3457575"/>
          <p14:tracePt t="3038" x="4932363" y="3457575"/>
          <p14:tracePt t="3045" x="4954588" y="3457575"/>
          <p14:tracePt t="3054" x="5011738" y="3457575"/>
          <p14:tracePt t="3070" x="5064125" y="3457575"/>
          <p14:tracePt t="3071" x="5108575" y="3457575"/>
          <p14:tracePt t="3082" x="5143500" y="3457575"/>
          <p14:tracePt t="3087" x="5178425" y="3457575"/>
          <p14:tracePt t="3094" x="5229225" y="3457575"/>
          <p14:tracePt t="3104" x="5251450" y="3457575"/>
          <p14:tracePt t="3115" x="5286375" y="3479800"/>
          <p14:tracePt t="3120" x="5308600" y="3492500"/>
          <p14:tracePt t="3124" x="5321300" y="3514725"/>
          <p14:tracePt t="3137" x="5343525" y="3532188"/>
          <p14:tracePt t="3140" x="5354638" y="3543300"/>
          <p14:tracePt t="3154" x="5365750" y="3554413"/>
          <p14:tracePt t="3157" x="5378450" y="3565525"/>
          <p14:tracePt t="3172" x="5378450" y="3578225"/>
          <p14:tracePt t="3187" x="5389563" y="3578225"/>
          <p14:tracePt t="3196" x="5389563" y="3589338"/>
          <p14:tracePt t="3204" x="5389563" y="3600450"/>
          <p14:tracePt t="3215" x="5389563" y="3611563"/>
          <p14:tracePt t="3221" x="5389563" y="3635375"/>
          <p14:tracePt t="3227" x="5389563" y="3646488"/>
          <p14:tracePt t="3237" x="5389563" y="3679825"/>
          <p14:tracePt t="3249" x="5389563" y="3708400"/>
          <p14:tracePt t="3254" x="5365750" y="3732213"/>
          <p14:tracePt t="3260" x="5343525" y="3754438"/>
          <p14:tracePt t="3270" x="5308600" y="3778250"/>
          <p14:tracePt t="3281" x="5275263" y="3800475"/>
          <p14:tracePt t="3282" x="5240338" y="3811588"/>
          <p14:tracePt t="3290" x="5189538" y="3822700"/>
          <p14:tracePt t="3298" x="5143500" y="3835400"/>
          <p14:tracePt t="3306" x="5086350" y="3835400"/>
          <p14:tracePt t="3316" x="5011738" y="3835400"/>
          <p14:tracePt t="3322" x="4932363" y="3835400"/>
          <p14:tracePt t="3334" x="4851400" y="3835400"/>
          <p14:tracePt t="3338" x="4765675" y="3835400"/>
          <p14:tracePt t="3354" x="4686300" y="3811588"/>
          <p14:tracePt t="3355" x="4611688" y="3800475"/>
          <p14:tracePt t="3368" x="4578350" y="3789363"/>
          <p14:tracePt t="3373" x="4521200" y="3765550"/>
          <p14:tracePt t="3378" x="4486275" y="3754438"/>
          <p14:tracePt t="3387" x="4446588" y="3743325"/>
          <p14:tracePt t="3399" x="4422775" y="3732213"/>
          <p14:tracePt t="3404" x="4411663" y="3732213"/>
          <p14:tracePt t="3411" x="4411663" y="3721100"/>
          <p14:tracePt t="3421" x="4400550" y="3708400"/>
          <p14:tracePt t="3432" x="4400550" y="3692525"/>
          <p14:tracePt t="3437" x="4400550" y="3668713"/>
          <p14:tracePt t="3444" x="4400550" y="3646488"/>
          <p14:tracePt t="3454" x="4422775" y="3611563"/>
          <p14:tracePt t="3466" x="4446588" y="3565525"/>
          <p14:tracePt t="3466" x="4486275" y="3532188"/>
          <p14:tracePt t="3474" x="4508500" y="3479800"/>
          <p14:tracePt t="3480" x="4543425" y="3457575"/>
          <p14:tracePt t="3488" x="4589463" y="3422650"/>
          <p14:tracePt t="3499" x="4635500" y="3389313"/>
          <p14:tracePt t="3505" x="4697413" y="3365500"/>
          <p14:tracePt t="3512" x="4754563" y="3354388"/>
          <p14:tracePt t="3521" x="4800600" y="3325813"/>
          <p14:tracePt t="3534" x="4851400" y="3314700"/>
          <p14:tracePt t="3538" x="4886325" y="3314700"/>
          <p14:tracePt t="3544" x="4921250" y="3303588"/>
          <p14:tracePt t="3554" x="4954588" y="3303588"/>
          <p14:tracePt t="3566" x="5000625" y="3292475"/>
          <p14:tracePt t="3571" x="5064125" y="3279775"/>
          <p14:tracePt t="3577" x="5097463" y="3279775"/>
          <p14:tracePt t="3587" x="5132388" y="3279775"/>
          <p14:tracePt t="3601" x="5178425" y="3279775"/>
          <p14:tracePt t="3602" x="5218113" y="3279775"/>
          <p14:tracePt t="3607" x="5264150" y="3279775"/>
          <p14:tracePt t="3621" x="5321300" y="3279775"/>
          <p14:tracePt t="3625" x="5365750" y="3292475"/>
          <p14:tracePt t="3648" x="5418138" y="3303588"/>
          <p14:tracePt t="3649" x="5521325" y="3354388"/>
          <p14:tracePt t="3655" x="5565775" y="3378200"/>
          <p14:tracePt t="3663" x="5594350" y="3400425"/>
          <p14:tracePt t="3671" x="5629275" y="3422650"/>
          <p14:tracePt t="3680" x="5651500" y="3435350"/>
          <p14:tracePt t="3688" x="5675313" y="3457575"/>
          <p14:tracePt t="3695" x="5697538" y="3468688"/>
          <p14:tracePt t="3704" x="5697538" y="3479800"/>
          <p14:tracePt t="3713" x="5708650" y="3479800"/>
          <p14:tracePt t="3730" x="5721350" y="3492500"/>
          <p14:tracePt t="3750" x="5721350" y="3503613"/>
          <p14:tracePt t="3758" x="5721350" y="3514725"/>
          <p14:tracePt t="3765" x="5697538" y="3543300"/>
          <p14:tracePt t="3773" x="5664200" y="3554413"/>
          <p14:tracePt t="3781" x="5594350" y="3589338"/>
          <p14:tracePt t="3789" x="5521325" y="3611563"/>
          <p14:tracePt t="3797" x="5429250" y="3646488"/>
          <p14:tracePt t="3805" x="5297488" y="3668713"/>
          <p14:tracePt t="3813" x="5178425" y="3692525"/>
          <p14:tracePt t="3821" x="5040313" y="3692525"/>
          <p14:tracePt t="3829" x="4897438" y="3708400"/>
          <p14:tracePt t="3838" x="4732338" y="3708400"/>
          <p14:tracePt t="3849" x="4657725" y="3708400"/>
          <p14:tracePt t="3854" x="4554538" y="3708400"/>
          <p14:tracePt t="3866" x="4435475" y="3708400"/>
          <p14:tracePt t="3871" x="4354513" y="3692525"/>
          <p14:tracePt t="3878" x="4332288" y="3679825"/>
          <p14:tracePt t="3888" x="4268788" y="3668713"/>
          <p14:tracePt t="3899" x="4222750" y="3646488"/>
          <p14:tracePt t="3904" x="4200525" y="3635375"/>
          <p14:tracePt t="3911" x="4178300" y="3622675"/>
          <p14:tracePt t="3932" x="4165600" y="3611563"/>
          <p14:tracePt t="3933" x="4165600" y="3589338"/>
          <p14:tracePt t="3939" x="4165600" y="3578225"/>
          <p14:tracePt t="3947" x="4178300" y="3554413"/>
          <p14:tracePt t="3955" x="4200525" y="3532188"/>
          <p14:tracePt t="3966" x="4246563" y="3514725"/>
          <p14:tracePt t="3971" x="4279900" y="3479800"/>
          <p14:tracePt t="3979" x="4343400" y="3457575"/>
          <p14:tracePt t="3988" x="4400550" y="3435350"/>
          <p14:tracePt t="3999" x="4457700" y="3411538"/>
          <p14:tracePt t="4004" x="4532313" y="3389313"/>
          <p14:tracePt t="4011" x="4600575" y="3365500"/>
          <p14:tracePt t="4021" x="4675188" y="3343275"/>
          <p14:tracePt t="4032" x="4743450" y="3325813"/>
          <p14:tracePt t="4038" x="4822825" y="3314700"/>
          <p14:tracePt t="4044" x="4886325" y="3303588"/>
          <p14:tracePt t="4054" x="4954588" y="3303588"/>
          <p14:tracePt t="4066" x="5022850" y="3303588"/>
          <p14:tracePt t="4067" x="5097463" y="3303588"/>
          <p14:tracePt t="4074" x="5165725" y="3314700"/>
          <p14:tracePt t="4082" x="5240338" y="3354388"/>
          <p14:tracePt t="4090" x="5297488" y="3389313"/>
          <p14:tracePt t="4099" x="5308600" y="3400425"/>
          <p14:tracePt t="4106" x="5343525" y="3422650"/>
          <p14:tracePt t="4114" x="5365750" y="3446463"/>
          <p14:tracePt t="4122" x="5389563" y="3468688"/>
          <p14:tracePt t="4135" x="5389563" y="3492500"/>
          <p14:tracePt t="4139" x="5389563" y="3514725"/>
          <p14:tracePt t="4145" x="5389563" y="3532188"/>
          <p14:tracePt t="4155" x="5389563" y="3543300"/>
          <p14:tracePt t="4167" x="5365750" y="3565525"/>
          <p14:tracePt t="4173" x="5343525" y="3589338"/>
          <p14:tracePt t="4178" x="5308600" y="3611563"/>
          <p14:tracePt t="4188" x="5264150" y="3635375"/>
          <p14:tracePt t="4199" x="5229225" y="3657600"/>
          <p14:tracePt t="4204" x="5200650" y="3657600"/>
          <p14:tracePt t="4211" x="5178425" y="3679825"/>
          <p14:tracePt t="4221" x="5143500" y="3692525"/>
          <p14:tracePt t="4232" x="5121275" y="3708400"/>
          <p14:tracePt t="4233" x="5086350" y="3708400"/>
          <p14:tracePt t="4240" x="5064125" y="3708400"/>
          <p14:tracePt t="4248" x="5040313" y="3708400"/>
          <p14:tracePt t="4265" x="5022850" y="3668713"/>
          <p14:tracePt t="4715" x="5011738" y="3668713"/>
          <p14:tracePt t="4723" x="5000625" y="3668713"/>
          <p14:tracePt t="4731" x="4989513" y="3668713"/>
          <p14:tracePt t="4739" x="4978400" y="3657600"/>
          <p14:tracePt t="4749" x="4965700" y="3646488"/>
          <p14:tracePt t="4756" x="4954588" y="3635375"/>
          <p14:tracePt t="4763" x="4943475" y="3622675"/>
          <p14:tracePt t="4772" x="4932363" y="3622675"/>
          <p14:tracePt t="4782" x="4932363" y="3611563"/>
          <p14:tracePt t="4788" x="4921250" y="3600450"/>
          <p14:tracePt t="4794" x="4921250" y="3589338"/>
          <p14:tracePt t="4802" x="4921250" y="3578225"/>
          <p14:tracePt t="4816" x="4908550" y="3565525"/>
          <p14:tracePt t="4821" x="4908550" y="3543300"/>
          <p14:tracePt t="4834" x="4908550" y="3532188"/>
          <p14:tracePt t="4849" x="4908550" y="3514725"/>
          <p14:tracePt t="4852" x="4908550" y="3503613"/>
          <p14:tracePt t="4861" x="4908550" y="3492500"/>
          <p14:tracePt t="4866" x="4908550" y="3479800"/>
          <p14:tracePt t="4882" x="4921250" y="3468688"/>
          <p14:tracePt t="4890" x="4954588" y="3457575"/>
          <p14:tracePt t="4898" x="4965700" y="3457575"/>
          <p14:tracePt t="4905" x="4989513" y="3457575"/>
          <p14:tracePt t="4915" x="5022850" y="3446463"/>
          <p14:tracePt t="4922" x="5064125" y="3446463"/>
          <p14:tracePt t="4935" x="5097463" y="3446463"/>
          <p14:tracePt t="4943" x="5143500" y="3446463"/>
          <p14:tracePt t="4955" x="5229225" y="3446463"/>
          <p14:tracePt t="4966" x="5264150" y="3446463"/>
          <p14:tracePt t="4971" x="5297488" y="3457575"/>
          <p14:tracePt t="4978" x="5332413" y="3468688"/>
          <p14:tracePt t="4984" x="5354638" y="3479800"/>
          <p14:tracePt t="4999" x="5378450" y="3503613"/>
          <p14:tracePt t="5002" x="5429250" y="3543300"/>
          <p14:tracePt t="5010" x="5440363" y="3554413"/>
          <p14:tracePt t="5016" x="5464175" y="3578225"/>
          <p14:tracePt t="5024" x="5475288" y="3611563"/>
          <p14:tracePt t="5033" x="5486400" y="3635375"/>
          <p14:tracePt t="5040" x="5486400" y="3657600"/>
          <p14:tracePt t="5048" x="5486400" y="3708400"/>
          <p14:tracePt t="5056" x="5486400" y="3732213"/>
          <p14:tracePt t="5066" x="5475288" y="3754438"/>
          <p14:tracePt t="5072" x="5440363" y="3789363"/>
          <p14:tracePt t="5080" x="5389563" y="3822700"/>
          <p14:tracePt t="5089" x="5332413" y="3846513"/>
          <p14:tracePt t="5099" x="5218113" y="3897313"/>
          <p14:tracePt t="5106" x="5121275" y="3908425"/>
          <p14:tracePt t="5111" x="5011738" y="3932238"/>
          <p14:tracePt t="5122" x="4943475" y="3932238"/>
          <p14:tracePt t="5132" x="4835525" y="3932238"/>
          <p14:tracePt t="5139" x="4732338" y="3932238"/>
          <p14:tracePt t="5144" x="4635500" y="3932238"/>
          <p14:tracePt t="5155" x="4554538" y="3932238"/>
          <p14:tracePt t="5165" x="4521200" y="3921125"/>
          <p14:tracePt t="5172" x="4457700" y="3908425"/>
          <p14:tracePt t="5177" x="4422775" y="3886200"/>
          <p14:tracePt t="5189" x="4378325" y="3857625"/>
          <p14:tracePt t="5198" x="4354513" y="3822700"/>
          <p14:tracePt t="5205" x="4354513" y="3789363"/>
          <p14:tracePt t="5215" x="4354513" y="3754438"/>
          <p14:tracePt t="5216" x="4354513" y="3721100"/>
          <p14:tracePt t="5222" x="4354513" y="3668713"/>
          <p14:tracePt t="5230" x="4365625" y="3622675"/>
          <p14:tracePt t="5239" x="4389438" y="3578225"/>
          <p14:tracePt t="5249" x="4422775" y="3532188"/>
          <p14:tracePt t="5256" x="4468813" y="3492500"/>
          <p14:tracePt t="5261" x="4532313" y="3457575"/>
          <p14:tracePt t="5270" x="4589463" y="3446463"/>
          <p14:tracePt t="5283" x="4708525" y="3422650"/>
          <p14:tracePt t="5288" x="4754563" y="3422650"/>
          <p14:tracePt t="5294" x="4835525" y="3422650"/>
          <p14:tracePt t="5301" x="4921250" y="3435350"/>
          <p14:tracePt t="5316" x="4989513" y="3457575"/>
          <p14:tracePt t="5319" x="5051425" y="3479800"/>
          <p14:tracePt t="5326" x="5075238" y="3492500"/>
          <p14:tracePt t="5333" x="5121275" y="3514725"/>
          <p14:tracePt t="5341" x="5154613" y="3532188"/>
          <p14:tracePt t="5349" x="5165725" y="3543300"/>
          <p14:tracePt t="5357" x="5189538" y="3554413"/>
          <p14:tracePt t="5365" x="5200650" y="3565525"/>
          <p14:tracePt t="5373" x="5218113" y="3589338"/>
          <p14:tracePt t="5382" x="5218113" y="3611563"/>
          <p14:tracePt t="5389" x="5218113" y="3646488"/>
          <p14:tracePt t="5396" x="5218113" y="3679825"/>
          <p14:tracePt t="5406" x="5200650" y="3721100"/>
          <p14:tracePt t="5416" x="5154613" y="3765550"/>
          <p14:tracePt t="5422" x="5121275" y="3822700"/>
          <p14:tracePt t="5428" x="5075238" y="3857625"/>
          <p14:tracePt t="5439" x="5022850" y="3908425"/>
          <p14:tracePt t="5449" x="4978400" y="3932238"/>
          <p14:tracePt t="5455" x="4921250" y="3954463"/>
          <p14:tracePt t="5461" x="4864100" y="3954463"/>
          <p14:tracePt t="5473" x="4835525" y="3954463"/>
          <p14:tracePt t="5489" x="4765675" y="3954463"/>
          <p14:tracePt t="5499" x="4754563" y="3954463"/>
          <p14:tracePt t="5500" x="4732338" y="3921125"/>
          <p14:tracePt t="5507" x="4732338" y="3897313"/>
          <p14:tracePt t="5515" x="4732338" y="3868738"/>
          <p14:tracePt t="5824" x="4743450" y="3868738"/>
          <p14:tracePt t="5832" x="4754563" y="3868738"/>
          <p14:tracePt t="5840" x="4765675" y="3868738"/>
          <p14:tracePt t="5850" x="4789488" y="3868738"/>
          <p14:tracePt t="5857" x="4800600" y="3868738"/>
          <p14:tracePt t="5863" x="4822825" y="3868738"/>
          <p14:tracePt t="5873" x="4835525" y="3868738"/>
          <p14:tracePt t="5883" x="4864100" y="3868738"/>
          <p14:tracePt t="5889" x="4875213" y="3868738"/>
          <p14:tracePt t="5895" x="4886325" y="3868738"/>
          <p14:tracePt t="5906" x="4897438" y="3868738"/>
          <p14:tracePt t="5927" x="4908550" y="3868738"/>
          <p14:tracePt t="5982" x="4921250" y="3868738"/>
          <p14:tracePt t="6006" x="4932363" y="3868738"/>
          <p14:tracePt t="6038" x="4943475" y="3868738"/>
          <p14:tracePt t="6272" x="4954588" y="3868738"/>
          <p14:tracePt t="6315" x="4965700" y="3868738"/>
          <p14:tracePt t="6339" x="4965700" y="3886200"/>
          <p14:tracePt t="6370" x="4965700" y="3897313"/>
          <p14:tracePt t="6382" x="4965700" y="3908425"/>
          <p14:tracePt t="6386" x="4954588" y="3932238"/>
          <p14:tracePt t="6394" x="4932363" y="3954463"/>
          <p14:tracePt t="6402" x="4897438" y="3989388"/>
          <p14:tracePt t="6415" x="4851400" y="4022725"/>
          <p14:tracePt t="6419" x="4754563" y="4108450"/>
          <p14:tracePt t="6427" x="4675188" y="4165600"/>
          <p14:tracePt t="6433" x="4565650" y="4235450"/>
          <p14:tracePt t="6441" x="4457700" y="4308475"/>
          <p14:tracePt t="6451" x="4400550" y="4354513"/>
          <p14:tracePt t="6457" x="4211638" y="4464050"/>
          <p14:tracePt t="6465" x="4092575" y="4521200"/>
          <p14:tracePt t="6473" x="3978275" y="4578350"/>
          <p14:tracePt t="6482" x="3914775" y="4589463"/>
          <p14:tracePt t="6490" x="3811588" y="4618038"/>
          <p14:tracePt t="6497" x="3714750" y="4618038"/>
          <p14:tracePt t="6506" x="3635375" y="4618038"/>
          <p14:tracePt t="6516" x="3560763" y="4618038"/>
          <p14:tracePt t="6523" x="3514725" y="4589463"/>
          <p14:tracePt t="6529" x="3492500" y="4565650"/>
          <p14:tracePt t="6545" x="3435350" y="4508500"/>
          <p14:tracePt t="6546" x="3435350" y="4486275"/>
          <p14:tracePt t="6556" x="3411538" y="4440238"/>
          <p14:tracePt t="6566" x="3411538" y="4400550"/>
          <p14:tracePt t="6573" x="3411538" y="4365625"/>
          <p14:tracePt t="6578" x="3446463" y="4321175"/>
          <p14:tracePt t="6590" x="3503613" y="4264025"/>
          <p14:tracePt t="6599" x="3578225" y="4200525"/>
          <p14:tracePt t="6606" x="3646488" y="4132263"/>
          <p14:tracePt t="6610" x="3703638" y="4097338"/>
          <p14:tracePt t="6624" x="3789363" y="4035425"/>
          <p14:tracePt t="6624" x="3868738" y="3989388"/>
          <p14:tracePt t="6640" x="3954463" y="3954463"/>
          <p14:tracePt t="6641" x="4092575" y="3921125"/>
          <p14:tracePt t="6648" x="4200525" y="3921125"/>
          <p14:tracePt t="6657" x="4292600" y="3921125"/>
          <p14:tracePt t="6667" x="4378325" y="3943350"/>
          <p14:tracePt t="6674" x="4468813" y="4011613"/>
          <p14:tracePt t="6679" x="4521200" y="4057650"/>
          <p14:tracePt t="6690" x="4578350" y="4143375"/>
          <p14:tracePt t="6699" x="4600575" y="4178300"/>
          <p14:tracePt t="6707" x="4635500" y="4222750"/>
          <p14:tracePt t="6711" x="4657725" y="4275138"/>
          <p14:tracePt t="6723" x="4686300" y="4308475"/>
          <p14:tracePt t="6733" x="4686300" y="4343400"/>
          <p14:tracePt t="6734" x="4686300" y="4365625"/>
          <p14:tracePt t="6744" x="4686300" y="4389438"/>
          <p14:tracePt t="6750" x="4686300" y="4400550"/>
          <p14:tracePt t="6758" x="4675188" y="4411663"/>
          <p14:tracePt t="6768" x="4646613" y="4411663"/>
          <p14:tracePt t="6774" x="4622800" y="4411663"/>
          <p14:tracePt t="6782" x="4611688" y="4411663"/>
          <p14:tracePt t="6791" x="4600575" y="4411663"/>
          <p14:tracePt t="6799" x="4589463" y="4411663"/>
          <p14:tracePt t="6948" x="4578350" y="4411663"/>
          <p14:tracePt t="6958" x="4543425" y="4451350"/>
          <p14:tracePt t="6964" x="4508500" y="4475163"/>
          <p14:tracePt t="6973" x="4446588" y="4508500"/>
          <p14:tracePt t="6982" x="4378325" y="4532313"/>
          <p14:tracePt t="6988" x="4321175" y="4554538"/>
          <p14:tracePt t="6995" x="4189413" y="4606925"/>
          <p14:tracePt t="7003" x="4046538" y="4640263"/>
          <p14:tracePt t="7016" x="3978275" y="4651375"/>
          <p14:tracePt t="7020" x="3857625" y="4664075"/>
          <p14:tracePt t="7028" x="3725863" y="4675188"/>
          <p14:tracePt t="7035" x="3622675" y="4686300"/>
          <p14:tracePt t="7049" x="3525838" y="4686300"/>
          <p14:tracePt t="7052" x="3492500" y="4686300"/>
          <p14:tracePt t="7061" x="3435350" y="4686300"/>
          <p14:tracePt t="7067" x="3389313" y="4686300"/>
          <p14:tracePt t="7079" x="3336925" y="4686300"/>
          <p14:tracePt t="7090" x="3314700" y="4686300"/>
          <p14:tracePt t="7091" x="3303588" y="4675188"/>
          <p14:tracePt t="7101" x="3292475" y="4675188"/>
          <p14:tracePt t="7265" x="3279775" y="4675188"/>
          <p14:tracePt t="7274" x="3257550" y="4675188"/>
          <p14:tracePt t="7280" x="3235325" y="4686300"/>
          <p14:tracePt t="7288" x="3182938" y="4686300"/>
          <p14:tracePt t="7299" x="3136900" y="4686300"/>
          <p14:tracePt t="7304" x="3079750" y="4686300"/>
          <p14:tracePt t="7312" x="3057525" y="4686300"/>
          <p14:tracePt t="7320" x="3006725" y="4675188"/>
          <p14:tracePt t="7332" x="2971800" y="4651375"/>
          <p14:tracePt t="7336" x="2949575" y="4651375"/>
          <p14:tracePt t="7350" x="2925763" y="4640263"/>
          <p14:tracePt t="7358" x="2903538" y="4618038"/>
          <p14:tracePt t="7362" x="2892425" y="4606925"/>
          <p14:tracePt t="7374" x="2868613" y="4589463"/>
          <p14:tracePt t="7382" x="2857500" y="4578350"/>
          <p14:tracePt t="7383" x="2846388" y="4565650"/>
          <p14:tracePt t="7393" x="2817813" y="4554538"/>
          <p14:tracePt t="7399" x="2806700" y="4554538"/>
          <p14:tracePt t="7407" x="2794000" y="4543425"/>
          <p14:tracePt t="7417" x="2771775" y="4543425"/>
          <p14:tracePt t="7424" x="2760663" y="4543425"/>
          <p14:tracePt t="7431" x="2749550" y="4543425"/>
          <p14:tracePt t="7440" x="2725738" y="4543425"/>
          <p14:tracePt t="7449" x="2703513" y="4543425"/>
          <p14:tracePt t="7455" x="2679700" y="4543425"/>
          <p14:tracePt t="7462" x="2668588" y="4543425"/>
          <p14:tracePt t="7470" x="2657475" y="4532313"/>
          <p14:tracePt t="7482" x="2628900" y="4532313"/>
          <p14:tracePt t="7486" x="2617788" y="4532313"/>
          <p14:tracePt t="7494" x="2606675" y="4521200"/>
          <p14:tracePt t="7515" x="2593975" y="4508500"/>
          <p14:tracePt t="7520" x="2582863" y="4508500"/>
          <p14:tracePt t="7527" x="2571750" y="4497388"/>
          <p14:tracePt t="7534" x="2560638" y="4486275"/>
          <p14:tracePt t="7548" x="2549525" y="4464050"/>
          <p14:tracePt t="7552" x="2549525" y="4451350"/>
          <p14:tracePt t="7557" x="2536825" y="4440238"/>
          <p14:tracePt t="7565" x="2525713" y="4411663"/>
          <p14:tracePt t="7574" x="2514600" y="4389438"/>
          <p14:tracePt t="7582" x="2503488" y="4365625"/>
          <p14:tracePt t="7591" x="2503488" y="4354513"/>
          <p14:tracePt t="7597" x="2492375" y="4343400"/>
          <p14:tracePt t="7614" x="2492375" y="4308475"/>
          <p14:tracePt t="7621" x="2492375" y="4297363"/>
          <p14:tracePt t="7632" x="2492375" y="4286250"/>
          <p14:tracePt t="7637" x="2492375" y="4275138"/>
          <p14:tracePt t="7645" x="2492375" y="4264025"/>
          <p14:tracePt t="7653" x="2492375" y="4251325"/>
          <p14:tracePt t="7666" x="2503488" y="4222750"/>
          <p14:tracePt t="7669" x="2514600" y="4211638"/>
          <p14:tracePt t="7678" x="2525713" y="4189413"/>
          <p14:tracePt t="7684" x="2536825" y="4178300"/>
          <p14:tracePt t="7698" x="2560638" y="4154488"/>
          <p14:tracePt t="7702" x="2582863" y="4143375"/>
          <p14:tracePt t="7710" x="2606675" y="4121150"/>
          <p14:tracePt t="7716" x="2640013" y="4108450"/>
          <p14:tracePt t="7731" x="2668588" y="4086225"/>
          <p14:tracePt t="7733" x="2703513" y="4075113"/>
          <p14:tracePt t="7741" x="2725738" y="4035425"/>
          <p14:tracePt t="7747" x="2760663" y="4022725"/>
          <p14:tracePt t="7755" x="2794000" y="3989388"/>
          <p14:tracePt t="7766" x="2828925" y="3965575"/>
          <p14:tracePt t="7771" x="2868613" y="3932238"/>
          <p14:tracePt t="7779" x="2903538" y="3921125"/>
          <p14:tracePt t="7787" x="2949575" y="3897313"/>
          <p14:tracePt t="7799" x="2982913" y="3886200"/>
          <p14:tracePt t="7803" x="3046413" y="3868738"/>
          <p14:tracePt t="7811" x="3092450" y="3857625"/>
          <p14:tracePt t="7819" x="3114675" y="3857625"/>
          <p14:tracePt t="7833" x="3160713" y="3846513"/>
          <p14:tracePt t="7838" x="3211513" y="3835400"/>
          <p14:tracePt t="7845" x="3246438" y="3835400"/>
          <p14:tracePt t="7850" x="3279775" y="3822700"/>
          <p14:tracePt t="7866" x="3314700" y="3822700"/>
          <p14:tracePt t="7868" x="3371850" y="3822700"/>
          <p14:tracePt t="7886" x="3411538" y="3822700"/>
          <p14:tracePt t="7887" x="3446463" y="3822700"/>
          <p14:tracePt t="7893" x="3503613" y="3822700"/>
          <p14:tracePt t="7898" x="3536950" y="3822700"/>
          <p14:tracePt t="7908" x="3589338" y="3846513"/>
          <p14:tracePt t="7918" x="3646488" y="3857625"/>
          <p14:tracePt t="7926" x="3692525" y="3886200"/>
          <p14:tracePt t="7930" x="3714750" y="3886200"/>
          <p14:tracePt t="7941" x="3765550" y="3897313"/>
          <p14:tracePt t="7951" x="3800475" y="3908425"/>
          <p14:tracePt t="7958" x="3822700" y="3921125"/>
          <p14:tracePt t="7963" x="3846513" y="3921125"/>
          <p14:tracePt t="7975" x="3868738" y="3932238"/>
          <p14:tracePt t="7984" x="3892550" y="3932238"/>
          <p14:tracePt t="7985" x="3925888" y="3954463"/>
          <p14:tracePt t="7994" x="3943350" y="3978275"/>
          <p14:tracePt t="8001" x="3965575" y="4000500"/>
          <p14:tracePt t="8015" x="3978275" y="4022725"/>
          <p14:tracePt t="8019" x="3989388" y="4057650"/>
          <p14:tracePt t="8026" x="3989388" y="4075113"/>
          <p14:tracePt t="8032" x="4000500" y="4108450"/>
          <p14:tracePt t="8048" x="4011613" y="4143375"/>
          <p14:tracePt t="8049" x="4011613" y="4165600"/>
          <p14:tracePt t="8057" x="4011613" y="4189413"/>
          <p14:tracePt t="8064" x="4022725" y="4211638"/>
          <p14:tracePt t="8072" x="4022725" y="4235450"/>
          <p14:tracePt t="8083" x="4022725" y="4264025"/>
          <p14:tracePt t="8088" x="4022725" y="4286250"/>
          <p14:tracePt t="8096" x="4011613" y="4308475"/>
          <p14:tracePt t="8104" x="3989388" y="4343400"/>
          <p14:tracePt t="8115" x="3954463" y="4365625"/>
          <p14:tracePt t="8120" x="3914775" y="4411663"/>
          <p14:tracePt t="8128" x="3879850" y="4451350"/>
          <p14:tracePt t="8135" x="3835400" y="4497388"/>
          <p14:tracePt t="8149" x="3778250" y="4532313"/>
          <p14:tracePt t="8157" x="3714750" y="4589463"/>
          <p14:tracePt t="8166" x="3646488" y="4629150"/>
          <p14:tracePt t="8169" x="3589338" y="4675188"/>
          <p14:tracePt t="8177" x="3503613" y="4708525"/>
          <p14:tracePt t="8183" x="3446463" y="4732338"/>
          <p14:tracePt t="8199" x="3389313" y="4754563"/>
          <p14:tracePt t="8200" x="3325813" y="4765675"/>
          <p14:tracePt t="8208" x="3268663" y="4778375"/>
          <p14:tracePt t="8215" x="3211513" y="4794250"/>
          <p14:tracePt t="8222" x="3149600" y="4794250"/>
          <p14:tracePt t="8233" x="3092450" y="4794250"/>
          <p14:tracePt t="8238" x="3046413" y="4794250"/>
          <p14:tracePt t="8246" x="3006725" y="4794250"/>
          <p14:tracePt t="8254" x="2971800" y="4794250"/>
          <p14:tracePt t="8266" x="2936875" y="4794250"/>
          <p14:tracePt t="8270" x="2903538" y="4794250"/>
          <p14:tracePt t="8278" x="2828925" y="4778375"/>
          <p14:tracePt t="8286" x="2794000" y="4778375"/>
          <p14:tracePt t="8299" x="2771775" y="4765675"/>
          <p14:tracePt t="8303" x="2736850" y="4743450"/>
          <p14:tracePt t="8311" x="2703513" y="4743450"/>
          <p14:tracePt t="8317" x="2657475" y="4721225"/>
          <p14:tracePt t="8332" x="2628900" y="4721225"/>
          <p14:tracePt t="8337" x="2593975" y="4708525"/>
          <p14:tracePt t="8344" x="2560638" y="4686300"/>
          <p14:tracePt t="8349" x="2536825" y="4686300"/>
          <p14:tracePt t="8365" x="2514600" y="4675188"/>
          <p14:tracePt t="8366" x="2492375" y="4664075"/>
          <p14:tracePt t="8376" x="2479675" y="4651375"/>
          <p14:tracePt t="8381" x="2463800" y="4640263"/>
          <p14:tracePt t="8389" x="2463800" y="4629150"/>
          <p14:tracePt t="8399" x="2463800" y="4606925"/>
          <p14:tracePt t="8405" x="2451100" y="4578350"/>
          <p14:tracePt t="8419" x="2451100" y="4543425"/>
          <p14:tracePt t="8422" x="2451100" y="4532313"/>
          <p14:tracePt t="8428" x="2451100" y="4486275"/>
          <p14:tracePt t="8436" x="2451100" y="4451350"/>
          <p14:tracePt t="8449" x="2463800" y="4400550"/>
          <p14:tracePt t="8455" x="2479675" y="4365625"/>
          <p14:tracePt t="8461" x="2479675" y="4354513"/>
          <p14:tracePt t="8468" x="2503488" y="4297363"/>
          <p14:tracePt t="8482" x="2525713" y="4251325"/>
          <p14:tracePt t="8488" x="2549525" y="4211638"/>
          <p14:tracePt t="8494" x="2571750" y="4189413"/>
          <p14:tracePt t="8500" x="2582863" y="4154488"/>
          <p14:tracePt t="8515" x="2606675" y="4143375"/>
          <p14:tracePt t="8516" x="2628900" y="4108450"/>
          <p14:tracePt t="8525" x="2668588" y="4075113"/>
          <p14:tracePt t="8531" x="2679700" y="4057650"/>
          <p14:tracePt t="8539" x="2714625" y="4035425"/>
          <p14:tracePt t="8549" x="2749550" y="4000500"/>
          <p14:tracePt t="8555" x="2782888" y="3978275"/>
          <p14:tracePt t="8563" x="2794000" y="3965575"/>
          <p14:tracePt t="8571" x="2846388" y="3943350"/>
          <p14:tracePt t="8582" x="2879725" y="3932238"/>
          <p14:tracePt t="8587" x="2914650" y="3908425"/>
          <p14:tracePt t="8595" x="2960688" y="3908425"/>
          <p14:tracePt t="8603" x="2994025" y="3897313"/>
          <p14:tracePt t="8616" x="3057525" y="3897313"/>
          <p14:tracePt t="8619" x="3114675" y="3897313"/>
          <p14:tracePt t="8627" x="3171825" y="3897313"/>
          <p14:tracePt t="8634" x="3235325" y="3897313"/>
          <p14:tracePt t="8648" x="3292475" y="3897313"/>
          <p14:tracePt t="8651" x="3349625" y="3897313"/>
          <p14:tracePt t="8660" x="3411538" y="3908425"/>
          <p14:tracePt t="8666" x="3457575" y="3921125"/>
          <p14:tracePt t="8683" x="3525838" y="3943350"/>
          <p14:tracePt t="8684" x="3578225" y="3954463"/>
          <p14:tracePt t="8691" x="3635375" y="3989388"/>
          <p14:tracePt t="8701" x="3692525" y="4022725"/>
          <p14:tracePt t="8705" x="3736975" y="4057650"/>
          <p14:tracePt t="8713" x="3800475" y="4097338"/>
          <p14:tracePt t="8721" x="3846513" y="4143375"/>
          <p14:tracePt t="8733" x="3868738" y="4154488"/>
          <p14:tracePt t="8737" x="3892550" y="4189413"/>
          <p14:tracePt t="8745" x="3914775" y="4211638"/>
          <p14:tracePt t="8753" x="3925888" y="4222750"/>
          <p14:tracePt t="8766" x="3943350" y="4251325"/>
          <p14:tracePt t="8772" x="3954463" y="4264025"/>
          <p14:tracePt t="8784" x="3965575" y="4264025"/>
          <p14:tracePt t="8799" x="3965575" y="4275138"/>
          <p14:tracePt t="8801" x="3965575" y="4286250"/>
          <p14:tracePt t="8810" x="3965575" y="4308475"/>
          <p14:tracePt t="8817" x="3965575" y="4321175"/>
          <p14:tracePt t="8832" x="3965575" y="4354513"/>
          <p14:tracePt t="8833" x="3954463" y="4389438"/>
          <p14:tracePt t="8841" x="3925888" y="4429125"/>
          <p14:tracePt t="8848" x="3903663" y="4464050"/>
          <p14:tracePt t="8856" x="3892550" y="4508500"/>
          <p14:tracePt t="8866" x="3857625" y="4543425"/>
          <p14:tracePt t="8872" x="3835400" y="4578350"/>
          <p14:tracePt t="8879" x="3800475" y="4618038"/>
          <p14:tracePt t="8888" x="3765550" y="4640263"/>
          <p14:tracePt t="8900" x="3725863" y="4675188"/>
          <p14:tracePt t="8903" x="3679825" y="4686300"/>
          <p14:tracePt t="8911" x="3646488" y="4708525"/>
          <p14:tracePt t="8919" x="3589338" y="4732338"/>
          <p14:tracePt t="8932" x="3536950" y="4743450"/>
          <p14:tracePt t="8936" x="3492500" y="4765675"/>
          <p14:tracePt t="8951" x="3435350" y="4778375"/>
          <p14:tracePt t="8951" x="3389313" y="4794250"/>
          <p14:tracePt t="8961" x="3336925" y="4818063"/>
          <p14:tracePt t="8967" x="3292475" y="4829175"/>
          <p14:tracePt t="8982" x="3222625" y="4840288"/>
          <p14:tracePt t="8983" x="3171825" y="4851400"/>
          <p14:tracePt t="8993" x="3114675" y="4864100"/>
          <p14:tracePt t="8998" x="3068638" y="4864100"/>
          <p14:tracePt t="9006" x="3035300" y="4864100"/>
          <p14:tracePt t="9016" x="2982913" y="4864100"/>
          <p14:tracePt t="9022" x="2925763" y="4864100"/>
          <p14:tracePt t="9030" x="2903538" y="4864100"/>
          <p14:tracePt t="9038" x="2857500" y="4851400"/>
          <p14:tracePt t="9049" x="2817813" y="4840288"/>
          <p14:tracePt t="9054" x="2794000" y="4806950"/>
          <p14:tracePt t="9062" x="2771775" y="4778375"/>
          <p14:tracePt t="9070" x="2760663" y="4754563"/>
          <p14:tracePt t="9082" x="2749550" y="4721225"/>
          <p14:tracePt t="9086" x="2736850" y="4686300"/>
          <p14:tracePt t="9094" x="2725738" y="4640263"/>
          <p14:tracePt t="9101" x="2714625" y="4589463"/>
          <p14:tracePt t="9116" x="2714625" y="4543425"/>
          <p14:tracePt t="9118" x="2714625" y="4497388"/>
          <p14:tracePt t="9127" x="2714625" y="4451350"/>
          <p14:tracePt t="9133" x="2714625" y="4400550"/>
          <p14:tracePt t="9149" x="2714625" y="4378325"/>
          <p14:tracePt t="9149" x="2714625" y="4308475"/>
          <p14:tracePt t="9158" x="2714625" y="4286250"/>
          <p14:tracePt t="9165" x="2714625" y="4251325"/>
          <p14:tracePt t="9172" x="2725738" y="4222750"/>
          <p14:tracePt t="9182" x="2736850" y="4189413"/>
          <p14:tracePt t="9189" x="2749550" y="4165600"/>
          <p14:tracePt t="9196" x="2771775" y="4132263"/>
          <p14:tracePt t="9204" x="2782888" y="4121150"/>
          <p14:tracePt t="9218" x="2806700" y="4097338"/>
          <p14:tracePt t="9223" x="2846388" y="4057650"/>
          <p14:tracePt t="9228" x="2857500" y="4057650"/>
          <p14:tracePt t="9236" x="2892425" y="4035425"/>
          <p14:tracePt t="9250" x="2925763" y="4011613"/>
          <p14:tracePt t="9261" x="2960688" y="4000500"/>
          <p14:tracePt t="9261" x="2982913" y="3989388"/>
          <p14:tracePt t="9268" x="3035300" y="3978275"/>
          <p14:tracePt t="9282" x="3046413" y="3978275"/>
          <p14:tracePt t="9285" x="3079750" y="3978275"/>
          <p14:tracePt t="9294" x="3114675" y="3978275"/>
          <p14:tracePt t="9299" x="3171825" y="3965575"/>
          <p14:tracePt t="9315" x="3182938" y="3965575"/>
          <p14:tracePt t="9316" x="3246438" y="3965575"/>
          <p14:tracePt t="9323" x="3279775" y="3965575"/>
          <p14:tracePt t="9331" x="3314700" y="3965575"/>
          <p14:tracePt t="9339" x="3349625" y="3965575"/>
          <p14:tracePt t="9349" x="3389313" y="3965575"/>
          <p14:tracePt t="9354" x="3435350" y="3978275"/>
          <p14:tracePt t="9362" x="3468688" y="3978275"/>
          <p14:tracePt t="9370" x="3514725" y="3989388"/>
          <p14:tracePt t="9382" x="3549650" y="4011613"/>
          <p14:tracePt t="9386" x="3600450" y="4022725"/>
          <p14:tracePt t="9394" x="3646488" y="4046538"/>
          <p14:tracePt t="9402" x="3703638" y="4075113"/>
          <p14:tracePt t="9415" x="3754438" y="4108450"/>
          <p14:tracePt t="9419" x="3800475" y="4132263"/>
          <p14:tracePt t="9427" x="3822700" y="4154488"/>
          <p14:tracePt t="9433" x="3892550" y="4200525"/>
          <p14:tracePt t="9449" x="3903663" y="4211638"/>
          <p14:tracePt t="9450" x="3943350" y="4235450"/>
          <p14:tracePt t="9459" x="3965575" y="4264025"/>
          <p14:tracePt t="9465" x="3989388" y="4275138"/>
          <p14:tracePt t="9473" x="4011613" y="4297363"/>
          <p14:tracePt t="9486" x="4022725" y="4308475"/>
          <p14:tracePt t="9494" x="4035425" y="4321175"/>
          <p14:tracePt t="9497" x="4046538" y="4343400"/>
          <p14:tracePt t="9505" x="4046538" y="4354513"/>
          <p14:tracePt t="9516" x="4057650" y="4389438"/>
          <p14:tracePt t="9522" x="4057650" y="4400550"/>
          <p14:tracePt t="9529" x="4068763" y="4440238"/>
          <p14:tracePt t="9536" x="4068763" y="4464050"/>
          <p14:tracePt t="9549" x="4068763" y="4497388"/>
          <p14:tracePt t="9553" x="4068763" y="4521200"/>
          <p14:tracePt t="9561" x="4068763" y="4554538"/>
          <p14:tracePt t="9568" x="4068763" y="4589463"/>
          <p14:tracePt t="9582" x="4068763" y="4618038"/>
          <p14:tracePt t="9585" x="4057650" y="4640263"/>
          <p14:tracePt t="9594" x="4035425" y="4675188"/>
          <p14:tracePt t="9600" x="4011613" y="4686300"/>
          <p14:tracePt t="9615" x="3989388" y="4708525"/>
          <p14:tracePt t="9616" x="3954463" y="4721225"/>
          <p14:tracePt t="9623" x="3903663" y="4721225"/>
          <p14:tracePt t="9631" x="3846513" y="4721225"/>
          <p14:tracePt t="9639" x="3800475" y="4732338"/>
          <p14:tracePt t="9649" x="3736975" y="4732338"/>
          <p14:tracePt t="9655" x="3679825" y="4732338"/>
          <p14:tracePt t="9663" x="3635375" y="4732338"/>
          <p14:tracePt t="9671" x="3600450" y="4732338"/>
          <p14:tracePt t="9682" x="3549650" y="4732338"/>
          <p14:tracePt t="9688" x="3525838" y="4732338"/>
          <p14:tracePt t="9695" x="3492500" y="4732338"/>
          <p14:tracePt t="9703" x="3479800" y="4732338"/>
          <p14:tracePt t="9716" x="3468688" y="4732338"/>
          <p14:tracePt t="9719" x="3457575" y="4732338"/>
          <p14:tracePt t="9728" x="3446463" y="4732338"/>
          <p14:tracePt t="9774" x="3446463" y="4721225"/>
          <p14:tracePt t="9799" x="3457575" y="4708525"/>
          <p14:tracePt t="9806" x="3468688" y="4697413"/>
          <p14:tracePt t="9821" x="3479800" y="4697413"/>
          <p14:tracePt t="9833" x="3492500" y="4686300"/>
          <p14:tracePt t="9838" x="3492500" y="4675188"/>
          <p14:tracePt t="10130" x="3457575" y="4675188"/>
          <p14:tracePt t="10138" x="3422650" y="4675188"/>
          <p14:tracePt t="10149" x="3371850" y="4664075"/>
          <p14:tracePt t="10154" x="3325813" y="4651375"/>
          <p14:tracePt t="10162" x="3268663" y="4640263"/>
          <p14:tracePt t="10170" x="3211513" y="4629150"/>
          <p14:tracePt t="10182" x="3160713" y="4606925"/>
          <p14:tracePt t="10186" x="3136900" y="4606925"/>
          <p14:tracePt t="10195" x="3103563" y="4589463"/>
          <p14:tracePt t="10201" x="3068638" y="4578350"/>
          <p14:tracePt t="10216" x="3046413" y="4565650"/>
          <p14:tracePt t="10219" x="3035300" y="4565650"/>
          <p14:tracePt t="10228" x="3022600" y="4554538"/>
          <p14:tracePt t="10233" x="3006725" y="4543425"/>
          <p14:tracePt t="10248" x="2994025" y="4543425"/>
          <p14:tracePt t="10250" x="2994025" y="4532313"/>
          <p14:tracePt t="10257" x="2994025" y="4521200"/>
          <p14:tracePt t="10265" x="2994025" y="4508500"/>
          <p14:tracePt t="10272" x="2994025" y="4497388"/>
          <p14:tracePt t="10285" x="3022600" y="4486275"/>
          <p14:tracePt t="10289" x="3035300" y="4464050"/>
          <p14:tracePt t="10296" x="3068638" y="4451350"/>
          <p14:tracePt t="10304" x="3103563" y="4440238"/>
          <p14:tracePt t="10317" x="3136900" y="4440238"/>
          <p14:tracePt t="10321" x="3182938" y="4440238"/>
          <p14:tracePt t="10328" x="3211513" y="4440238"/>
          <p14:tracePt t="10337" x="3246438" y="4440238"/>
          <p14:tracePt t="10350" x="3279775" y="4440238"/>
          <p14:tracePt t="10353" x="3292475" y="4440238"/>
          <p14:tracePt t="10361" x="3314700" y="4440238"/>
          <p14:tracePt t="10367" x="3325813" y="4440238"/>
          <p14:tracePt t="10384" x="3336925" y="4440238"/>
          <p14:tracePt t="10407" x="3336925" y="4429125"/>
          <p14:tracePt t="10416" x="3314700" y="4411663"/>
          <p14:tracePt t="10423" x="3292475" y="4400550"/>
          <p14:tracePt t="10431" x="3268663" y="4389438"/>
          <p14:tracePt t="10439" x="3235325" y="4365625"/>
          <p14:tracePt t="10450" x="3194050" y="4343400"/>
          <p14:tracePt t="10456" x="3136900" y="4321175"/>
          <p14:tracePt t="10463" x="3079750" y="4297363"/>
          <p14:tracePt t="10471" x="3006725" y="4286250"/>
          <p14:tracePt t="10484" x="2936875" y="4286250"/>
          <p14:tracePt t="10488" x="2868613" y="4286250"/>
          <p14:tracePt t="10495" x="2794000" y="4286250"/>
          <p14:tracePt t="10502" x="2725738" y="4286250"/>
          <p14:tracePt t="10516" x="2668588" y="4308475"/>
          <p14:tracePt t="10520" x="2617788" y="4343400"/>
          <p14:tracePt t="10528" x="2606675" y="4365625"/>
          <p14:tracePt t="10534" x="2582863" y="4389438"/>
          <p14:tracePt t="10550" x="2571750" y="4411663"/>
          <p14:tracePt t="10556" x="2560638" y="4440238"/>
          <p14:tracePt t="10566" x="2549525" y="4451350"/>
          <p14:tracePt t="10567" x="2549525" y="4464050"/>
          <p14:tracePt t="10589" x="2571750" y="4464050"/>
          <p14:tracePt t="10601" x="2593975" y="4451350"/>
          <p14:tracePt t="10605" x="2617788" y="4429125"/>
          <p14:tracePt t="10613" x="2668588" y="4378325"/>
          <p14:tracePt t="10621" x="2714625" y="4343400"/>
          <p14:tracePt t="10771" x="2714625" y="4332288"/>
          <p14:tracePt t="10779" x="2714625" y="4275138"/>
          <p14:tracePt t="10787" x="2679700" y="4200525"/>
          <p14:tracePt t="10800" x="2657475" y="4097338"/>
          <p14:tracePt t="10803" x="2640013" y="4035425"/>
          <p14:tracePt t="10812" x="2606675" y="3932238"/>
          <p14:tracePt t="10823" x="2571750" y="3835400"/>
          <p14:tracePt t="10830" x="2560638" y="3811588"/>
          <p14:tracePt t="10835" x="2536825" y="3765550"/>
          <p14:tracePt t="10850" x="2514600" y="3721100"/>
          <p14:tracePt t="10851" x="2492375" y="3679825"/>
          <p14:tracePt t="10863" x="2463800" y="3668713"/>
          <p14:tracePt t="10867" x="2439988" y="3657600"/>
          <p14:tracePt t="10874" x="2428875" y="3646488"/>
          <p14:tracePt t="10885" x="2406650" y="3635375"/>
          <p14:tracePt t="10890" x="2393950" y="3635375"/>
          <p14:tracePt t="10898" x="2371725" y="3635375"/>
          <p14:tracePt t="10916" x="2360613" y="3635375"/>
          <p14:tracePt t="10922" x="2349500" y="3622675"/>
          <p14:tracePt t="11033" x="2349500" y="3646488"/>
          <p14:tracePt t="11041" x="2349500" y="3657600"/>
          <p14:tracePt t="11048" x="2349500" y="3668713"/>
          <p14:tracePt t="11066" x="2349500" y="3679825"/>
          <p14:tracePt t="11098" x="2349500" y="3692525"/>
          <p14:tracePt t="11136" x="2349500" y="3708400"/>
          <p14:tracePt t="11151" x="2349500" y="3721100"/>
          <p14:tracePt t="11166" x="2349500" y="3732213"/>
          <p14:tracePt t="11169" x="2349500" y="3743325"/>
          <p14:tracePt t="11178" x="2349500" y="3754438"/>
          <p14:tracePt t="11183" x="2360613" y="3765550"/>
          <p14:tracePt t="11191" x="2371725" y="3778250"/>
          <p14:tracePt t="11202" x="2382838" y="3789363"/>
          <p14:tracePt t="11215" x="2393950" y="3800475"/>
          <p14:tracePt t="11233" x="2393950" y="3811588"/>
          <p14:tracePt t="11238" x="2406650" y="3811588"/>
          <p14:tracePt t="11254" x="2406650" y="3822700"/>
          <p14:tracePt t="11286" x="2393950" y="3822700"/>
          <p14:tracePt t="11295" x="2382838" y="3822700"/>
          <p14:tracePt t="11302" x="2371725" y="3835400"/>
          <p14:tracePt t="11316" x="2349500" y="3835400"/>
          <p14:tracePt t="11319" x="2336800" y="3835400"/>
          <p14:tracePt t="11328" x="2325688" y="3835400"/>
          <p14:tracePt t="11333" x="2314575" y="3835400"/>
          <p14:tracePt t="11341" x="2292350" y="3835400"/>
          <p14:tracePt t="11356" x="2274888" y="3846513"/>
          <p14:tracePt t="11357" x="2263775" y="3846513"/>
          <p14:tracePt t="11368" x="2251075" y="3846513"/>
          <p14:tracePt t="11373" x="2228850" y="3857625"/>
          <p14:tracePt t="11381" x="2206625" y="3857625"/>
          <p14:tracePt t="11389" x="2193925" y="3857625"/>
          <p14:tracePt t="11401" x="2171700" y="3868738"/>
          <p14:tracePt t="11405" x="2160588" y="3868738"/>
          <p14:tracePt t="11413" x="2136775" y="3868738"/>
          <p14:tracePt t="11421" x="2125663" y="3886200"/>
          <p14:tracePt t="11435" x="2114550" y="3886200"/>
          <p14:tracePt t="11437" x="2097088" y="3886200"/>
          <p14:tracePt t="11445" x="2085975" y="3897313"/>
          <p14:tracePt t="11467" x="2074863" y="3897313"/>
          <p14:tracePt t="11470" x="2063750" y="3908425"/>
          <p14:tracePt t="11484" x="2051050" y="3908425"/>
          <p14:tracePt t="11499" x="2039938" y="3908425"/>
          <p14:tracePt t="11508" x="2028825" y="3908425"/>
          <p14:tracePt t="11516" x="2017713" y="3921125"/>
          <p14:tracePt t="11539" x="2006600" y="3921125"/>
          <p14:tracePt t="11627" x="2017713" y="3921125"/>
          <p14:tracePt t="11634" x="2017713" y="3908425"/>
          <p14:tracePt t="11645" x="2028825" y="3908425"/>
          <p14:tracePt t="11650" x="2039938" y="3897313"/>
          <p14:tracePt t="11666" x="2051050" y="3897313"/>
          <p14:tracePt t="11668" x="2063750" y="3897313"/>
          <p14:tracePt t="11674" x="2085975" y="3886200"/>
          <p14:tracePt t="11682" x="2097088" y="3868738"/>
          <p14:tracePt t="11690" x="2125663" y="3868738"/>
          <p14:tracePt t="11700" x="2136775" y="3857625"/>
          <p14:tracePt t="11706" x="2160588" y="3857625"/>
          <p14:tracePt t="11714" x="2182813" y="3846513"/>
          <p14:tracePt t="11721" x="2206625" y="3835400"/>
          <p14:tracePt t="11735" x="2239963" y="3822700"/>
          <p14:tracePt t="11739" x="2251075" y="3822700"/>
          <p14:tracePt t="11745" x="2274888" y="3811588"/>
          <p14:tracePt t="11753" x="2314575" y="3811588"/>
          <p14:tracePt t="11767" x="2325688" y="3800475"/>
          <p14:tracePt t="11770" x="2349500" y="3800475"/>
          <p14:tracePt t="11778" x="2371725" y="3800475"/>
          <p14:tracePt t="11784" x="2393950" y="3800475"/>
          <p14:tracePt t="11800" x="2406650" y="3800475"/>
          <p14:tracePt t="11801" x="2428875" y="3800475"/>
          <p14:tracePt t="11811" x="2451100" y="3800475"/>
          <p14:tracePt t="11817" x="2479675" y="3800475"/>
          <p14:tracePt t="11824" x="2492375" y="3789363"/>
          <p14:tracePt t="11836" x="2514600" y="3789363"/>
          <p14:tracePt t="11841" x="2536825" y="3789363"/>
          <p14:tracePt t="11848" x="2549525" y="3778250"/>
          <p14:tracePt t="11856" x="2571750" y="3778250"/>
          <p14:tracePt t="11868" x="2582863" y="3778250"/>
          <p14:tracePt t="11872" x="2593975" y="3765550"/>
          <p14:tracePt t="11880" x="2606675" y="3765550"/>
          <p14:tracePt t="11895" x="2617788" y="3765550"/>
          <p14:tracePt t="11896" x="2640013" y="3765550"/>
          <p14:tracePt t="11903" x="2657475" y="3765550"/>
          <p14:tracePt t="11922" x="2668588" y="3765550"/>
          <p14:tracePt t="11928" x="2679700" y="3765550"/>
          <p14:tracePt t="11950" x="2692400" y="3765550"/>
          <p14:tracePt t="11961" x="2703513" y="3765550"/>
          <p14:tracePt t="12022" x="2714625" y="3765550"/>
          <p14:tracePt t="13567" x="2703513" y="3765550"/>
          <p14:tracePt t="13574" x="2679700" y="3765550"/>
          <p14:tracePt t="13581" x="2668588" y="3765550"/>
          <p14:tracePt t="13590" x="2640013" y="3765550"/>
          <p14:tracePt t="13601" x="2628900" y="3778250"/>
          <p14:tracePt t="13606" x="2606675" y="3778250"/>
          <p14:tracePt t="13613" x="2593975" y="3789363"/>
          <p14:tracePt t="13621" x="2582863" y="3789363"/>
          <p14:tracePt t="13633" x="2571750" y="3789363"/>
          <p14:tracePt t="13637" x="2571750" y="3800475"/>
          <p14:tracePt t="13653" x="2560638" y="3800475"/>
          <p14:tracePt t="13669" x="2560638" y="3811588"/>
          <p14:tracePt t="13700" x="2560638" y="3822700"/>
          <p14:tracePt t="13716" x="2571750" y="3822700"/>
          <p14:tracePt t="13749" x="2582863" y="3822700"/>
          <p14:tracePt t="13812" x="2571750" y="3822700"/>
          <p14:tracePt t="13819" x="2560638" y="3822700"/>
          <p14:tracePt t="13829" x="2549525" y="3811588"/>
          <p14:tracePt t="13835" x="2536825" y="3811588"/>
          <p14:tracePt t="13851" x="2536825" y="3800475"/>
          <p14:tracePt t="13852" x="2525713" y="3789363"/>
          <p14:tracePt t="13860" x="2514600" y="3789363"/>
          <p14:tracePt t="13867" x="2503488" y="3778250"/>
          <p14:tracePt t="13875" x="2492375" y="3778250"/>
          <p14:tracePt t="13885" x="2479675" y="3778250"/>
          <p14:tracePt t="13890" x="2463800" y="3778250"/>
          <p14:tracePt t="13898" x="2451100" y="3778250"/>
          <p14:tracePt t="13906" x="2439988" y="3778250"/>
          <p14:tracePt t="13922" x="2428875" y="3778250"/>
          <p14:tracePt t="13930" x="2417763" y="3789363"/>
          <p14:tracePt t="13938" x="2406650" y="3789363"/>
          <p14:tracePt t="13950" x="2406650" y="3800475"/>
          <p14:tracePt t="13954" x="2393950" y="3800475"/>
          <p14:tracePt t="13963" x="2382838" y="3811588"/>
          <p14:tracePt t="13969" x="2371725" y="3811588"/>
          <p14:tracePt t="13984" x="2360613" y="3811588"/>
          <p14:tracePt t="14001" x="2349500" y="3811588"/>
          <p14:tracePt t="14033" x="2336800" y="3811588"/>
          <p14:tracePt t="14041" x="2325688" y="3811588"/>
          <p14:tracePt t="14048" x="2314575" y="3811588"/>
          <p14:tracePt t="14057" x="2303463" y="3811588"/>
          <p14:tracePt t="14067" x="2274888" y="3822700"/>
          <p14:tracePt t="14073" x="2251075" y="3835400"/>
          <p14:tracePt t="14080" x="2228850" y="3846513"/>
          <p14:tracePt t="14088" x="2217738" y="3846513"/>
          <p14:tracePt t="14100" x="2182813" y="3868738"/>
          <p14:tracePt t="14104" x="2171700" y="3868738"/>
          <p14:tracePt t="14113" x="2149475" y="3886200"/>
          <p14:tracePt t="14120" x="2125663" y="3897313"/>
          <p14:tracePt t="14134" x="2114550" y="3908425"/>
          <p14:tracePt t="14137" x="2097088" y="3908425"/>
          <p14:tracePt t="14146" x="2097088" y="3921125"/>
          <p14:tracePt t="14152" x="2085975" y="3921125"/>
          <p14:tracePt t="14302" x="2114550" y="3921125"/>
          <p14:tracePt t="14312" x="2125663" y="3921125"/>
          <p14:tracePt t="14318" x="2149475" y="3921125"/>
          <p14:tracePt t="14334" x="2193925" y="3921125"/>
          <p14:tracePt t="14343" x="2217738" y="3921125"/>
          <p14:tracePt t="14349" x="2239963" y="3921125"/>
          <p14:tracePt t="14357" x="2292350" y="3921125"/>
          <p14:tracePt t="14367" x="2325688" y="3921125"/>
          <p14:tracePt t="14373" x="2360613" y="3921125"/>
          <p14:tracePt t="14381" x="2393950" y="3921125"/>
          <p14:tracePt t="14389" x="2428875" y="3921125"/>
          <p14:tracePt t="14401" x="2479675" y="3921125"/>
          <p14:tracePt t="14405" x="2525713" y="3921125"/>
          <p14:tracePt t="14413" x="2571750" y="3921125"/>
          <p14:tracePt t="14421" x="2593975" y="3921125"/>
          <p14:tracePt t="14434" x="2628900" y="3921125"/>
          <p14:tracePt t="14437" x="2668588" y="3921125"/>
          <p14:tracePt t="14446" x="2703513" y="3921125"/>
          <p14:tracePt t="14452" x="2736850" y="3921125"/>
          <p14:tracePt t="14467" x="2771775" y="3921125"/>
          <p14:tracePt t="14469" x="2806700" y="3921125"/>
          <p14:tracePt t="14480" x="2828925" y="3921125"/>
          <p14:tracePt t="14484" x="2857500" y="3921125"/>
          <p14:tracePt t="14501" x="2903538" y="3943350"/>
          <p14:tracePt t="14508" x="2925763" y="3943350"/>
          <p14:tracePt t="14516" x="2936875" y="3954463"/>
          <p14:tracePt t="14523" x="2949575" y="3954463"/>
          <p14:tracePt t="14534" x="2960688" y="3954463"/>
          <p14:tracePt t="14539" x="2960688" y="3965575"/>
          <p14:tracePt t="14547" x="2971800" y="3965575"/>
          <p14:tracePt t="14571" x="2982913" y="3965575"/>
          <p14:tracePt t="14611" x="2994025" y="3965575"/>
          <p14:tracePt t="14632" x="3006725" y="3965575"/>
          <p14:tracePt t="14644" x="3022600" y="3965575"/>
          <p14:tracePt t="14666" x="3035300" y="3965575"/>
          <p14:tracePt t="14682" x="3046413" y="3965575"/>
          <p14:tracePt t="14745" x="3035300" y="3965575"/>
          <p14:tracePt t="14753" x="3006725" y="3965575"/>
          <p14:tracePt t="14761" x="2982913" y="3965575"/>
          <p14:tracePt t="14769" x="2949575" y="3965575"/>
          <p14:tracePt t="14783" x="2914650" y="3965575"/>
          <p14:tracePt t="14786" x="2892425" y="3965575"/>
          <p14:tracePt t="14794" x="2857500" y="3965575"/>
          <p14:tracePt t="14801" x="2794000" y="3965575"/>
          <p14:tracePt t="14818" x="2760663" y="3965575"/>
          <p14:tracePt t="14819" x="2725738" y="3965575"/>
          <p14:tracePt t="14824" x="2679700" y="3965575"/>
          <p14:tracePt t="14838" x="2640013" y="3965575"/>
          <p14:tracePt t="14844" x="2593975" y="3965575"/>
          <p14:tracePt t="14848" x="2549525" y="3965575"/>
          <p14:tracePt t="14856" x="2503488" y="3965575"/>
          <p14:tracePt t="14868" x="2463800" y="3965575"/>
          <p14:tracePt t="14873" x="2439988" y="3978275"/>
          <p14:tracePt t="14881" x="2406650" y="3978275"/>
          <p14:tracePt t="14888" x="2371725" y="3978275"/>
          <p14:tracePt t="14900" x="2349500" y="3989388"/>
          <p14:tracePt t="14904" x="2336800" y="3989388"/>
          <p14:tracePt t="14913" x="2325688" y="3989388"/>
          <p14:tracePt t="14919" x="2314575" y="3989388"/>
          <p14:tracePt t="14934" x="2303463" y="3989388"/>
          <p14:tracePt t="14975" x="2303463" y="4000500"/>
          <p14:tracePt t="15030" x="2314575" y="4011613"/>
          <p14:tracePt t="15038" x="2336800" y="4011613"/>
          <p14:tracePt t="15048" x="2349500" y="4011613"/>
          <p14:tracePt t="15054" x="2360613" y="4022725"/>
          <p14:tracePt t="15063" x="2371725" y="4022725"/>
          <p14:tracePt t="15070" x="2393950" y="4022725"/>
          <p14:tracePt t="15084" x="2417763" y="4022725"/>
          <p14:tracePt t="15087" x="2451100" y="4022725"/>
          <p14:tracePt t="15094" x="2479675" y="4035425"/>
          <p14:tracePt t="15105" x="2503488" y="4035425"/>
          <p14:tracePt t="15112" x="2536825" y="4035425"/>
          <p14:tracePt t="15117" x="2571750" y="4035425"/>
          <p14:tracePt t="15133" x="2593975" y="4035425"/>
          <p14:tracePt t="15134" x="2640013" y="4035425"/>
          <p14:tracePt t="15141" x="2668588" y="4035425"/>
          <p14:tracePt t="15149" x="2703513" y="4035425"/>
          <p14:tracePt t="15157" x="2736850" y="4035425"/>
          <p14:tracePt t="15167" x="2760663" y="4035425"/>
          <p14:tracePt t="15173" x="2782888" y="4035425"/>
          <p14:tracePt t="15181" x="2794000" y="4035425"/>
          <p14:tracePt t="15189" x="2806700" y="4035425"/>
          <p14:tracePt t="15200" x="2817813" y="4035425"/>
          <p14:tracePt t="15205" x="2828925" y="4035425"/>
          <p14:tracePt t="15283" x="2817813" y="4035425"/>
          <p14:tracePt t="15293" x="2794000" y="4022725"/>
          <p14:tracePt t="15299" x="2771775" y="4011613"/>
          <p14:tracePt t="15307" x="2736850" y="4011613"/>
          <p14:tracePt t="15316" x="2703513" y="4011613"/>
          <p14:tracePt t="15323" x="2657475" y="4000500"/>
          <p14:tracePt t="15331" x="2606675" y="4000500"/>
          <p14:tracePt t="15339" x="2560638" y="4000500"/>
          <p14:tracePt t="15350" x="2503488" y="4000500"/>
          <p14:tracePt t="15355" x="2479675" y="4000500"/>
          <p14:tracePt t="15371" x="2439988" y="4000500"/>
          <p14:tracePt t="15378" x="2406650" y="4011613"/>
          <p14:tracePt t="15381" x="2371725" y="4011613"/>
          <p14:tracePt t="15400" x="2360613" y="4022725"/>
          <p14:tracePt t="15402" x="2336800" y="4035425"/>
          <p14:tracePt t="15411" x="2325688" y="4035425"/>
          <p14:tracePt t="15413" x="2314575" y="4035425"/>
          <p14:tracePt t="15434" x="2303463" y="4035425"/>
          <p14:tracePt t="15474" x="2314575" y="4035425"/>
          <p14:tracePt t="15489" x="2325688" y="4035425"/>
          <p14:tracePt t="15500" x="2336800" y="4035425"/>
          <p14:tracePt t="15514" x="2349500" y="4035425"/>
          <p14:tracePt t="15537" x="2360613" y="4035425"/>
          <p14:tracePt t="15553" x="2371725" y="4035425"/>
          <p14:tracePt t="15566" x="2382838" y="4035425"/>
          <p14:tracePt t="15570" x="2393950" y="4035425"/>
          <p14:tracePt t="15577" x="2417763" y="4035425"/>
          <p14:tracePt t="15585" x="2439988" y="4035425"/>
          <p14:tracePt t="15600" x="2463800" y="4035425"/>
          <p14:tracePt t="15601" x="2492375" y="4035425"/>
          <p14:tracePt t="15608" x="2514600" y="4035425"/>
          <p14:tracePt t="15616" x="2536825" y="4035425"/>
          <p14:tracePt t="15624" x="2549525" y="4035425"/>
          <p14:tracePt t="15637" x="2571750" y="4035425"/>
          <p14:tracePt t="15648" x="2582863" y="4022725"/>
          <p14:tracePt t="15656" x="2582863" y="4000500"/>
          <p14:tracePt t="15666" x="2582863" y="3989388"/>
          <p14:tracePt t="15671" x="2582863" y="3965575"/>
          <p14:tracePt t="15681" x="2582863" y="3943350"/>
          <p14:tracePt t="15687" x="2560638" y="3921125"/>
          <p14:tracePt t="15698" x="2525713" y="3897313"/>
          <p14:tracePt t="15703" x="2503488" y="3886200"/>
          <p14:tracePt t="15715" x="2451100" y="3857625"/>
          <p14:tracePt t="15719" x="2417763" y="3846513"/>
          <p14:tracePt t="15732" x="2393950" y="3835400"/>
          <p14:tracePt t="15736" x="2371725" y="3822700"/>
          <p14:tracePt t="15748" x="2314575" y="3789363"/>
          <p14:tracePt t="15752" x="2303463" y="3778250"/>
          <p14:tracePt t="15764" x="2263775" y="3765550"/>
          <p14:tracePt t="15768" x="2239963" y="3754438"/>
          <p14:tracePt t="15781" x="2217738" y="3732213"/>
          <p14:tracePt t="15784" x="2206625" y="3721100"/>
          <p14:tracePt t="15797" x="2182813" y="3721100"/>
          <p14:tracePt t="15800" x="2171700" y="3708400"/>
          <p14:tracePt t="15815" x="2149475" y="3692525"/>
          <p14:tracePt t="15822" x="2136775" y="3679825"/>
          <p14:tracePt t="15832" x="2125663" y="3679825"/>
          <p14:tracePt t="15838" x="2114550" y="3679825"/>
          <p14:tracePt t="15854" x="2114550" y="3668713"/>
          <p14:tracePt t="15866" x="2097088" y="3668713"/>
          <p14:tracePt t="15910" x="2097088" y="3657600"/>
          <p14:tracePt t="15933" x="2114550" y="3646488"/>
          <p14:tracePt t="15940" x="2136775" y="3646488"/>
          <p14:tracePt t="15949" x="2149475" y="3646488"/>
          <p14:tracePt t="15956" x="2160588" y="3646488"/>
          <p14:tracePt t="15965" x="2182813" y="3646488"/>
          <p14:tracePt t="15972" x="2206625" y="3646488"/>
          <p14:tracePt t="15981" x="2217738" y="3646488"/>
          <p14:tracePt t="15988" x="2251075" y="3646488"/>
          <p14:tracePt t="15997" x="2292350" y="3646488"/>
          <p14:tracePt t="16004" x="2314575" y="3646488"/>
          <p14:tracePt t="16014" x="2349500" y="3646488"/>
          <p14:tracePt t="16020" x="2393950" y="3646488"/>
          <p14:tracePt t="16029" x="2428875" y="3646488"/>
          <p14:tracePt t="16036" x="2492375" y="3646488"/>
          <p14:tracePt t="16047" x="2536825" y="3646488"/>
          <p14:tracePt t="16052" x="2560638" y="3657600"/>
          <p14:tracePt t="16062" x="2606675" y="3657600"/>
          <p14:tracePt t="16067" x="2640013" y="3668713"/>
          <p14:tracePt t="16079" x="2668588" y="3668713"/>
          <p14:tracePt t="16083" x="2692400" y="3668713"/>
          <p14:tracePt t="16091" x="2714625" y="3668713"/>
          <p14:tracePt t="16107" x="2725738" y="3668713"/>
          <p14:tracePt t="16133" x="2736850" y="3668713"/>
          <p14:tracePt t="16178" x="2725738" y="3668713"/>
          <p14:tracePt t="16186" x="2703513" y="3668713"/>
          <p14:tracePt t="16200" x="2692400" y="3668713"/>
          <p14:tracePt t="16204" x="2668588" y="3657600"/>
          <p14:tracePt t="16211" x="2640013" y="3646488"/>
          <p14:tracePt t="16218" x="2606675" y="3646488"/>
          <p14:tracePt t="16234" x="2549525" y="3635375"/>
          <p14:tracePt t="16241" x="2503488" y="3635375"/>
          <p14:tracePt t="16249" x="2463800" y="3635375"/>
          <p14:tracePt t="16257" x="2428875" y="3635375"/>
          <p14:tracePt t="16267" x="2393950" y="3635375"/>
          <p14:tracePt t="16273" x="2360613" y="3635375"/>
          <p14:tracePt t="16282" x="2336800" y="3635375"/>
          <p14:tracePt t="16289" x="2303463" y="3635375"/>
          <p14:tracePt t="16300" x="2263775" y="3646488"/>
          <p14:tracePt t="16305" x="2239963" y="3646488"/>
          <p14:tracePt t="16314" x="2217738" y="3646488"/>
          <p14:tracePt t="16321" x="2193925" y="3657600"/>
          <p14:tracePt t="16333" x="2182813" y="3657600"/>
          <p14:tracePt t="16337" x="2171700" y="3657600"/>
          <p14:tracePt t="16348" x="2160588" y="3657600"/>
          <p14:tracePt t="16352" x="2149475" y="3657600"/>
          <p14:tracePt t="16368" x="2136775" y="3657600"/>
          <p14:tracePt t="16408" x="2149475" y="3668713"/>
          <p14:tracePt t="16416" x="2160588" y="3692525"/>
          <p14:tracePt t="16423" x="2182813" y="3708400"/>
          <p14:tracePt t="16432" x="2206625" y="3721100"/>
          <p14:tracePt t="16441" x="2228850" y="3732213"/>
          <p14:tracePt t="16452" x="2239963" y="3743325"/>
          <p14:tracePt t="16456" x="2292350" y="3765550"/>
          <p14:tracePt t="16465" x="2325688" y="3778250"/>
          <p14:tracePt t="16471" x="2360613" y="3778250"/>
          <p14:tracePt t="16485" x="2393950" y="3789363"/>
          <p14:tracePt t="16489" x="2417763" y="3789363"/>
          <p14:tracePt t="16498" x="2439988" y="3789363"/>
          <p14:tracePt t="16503" x="2479675" y="3789363"/>
          <p14:tracePt t="16517" x="2514600" y="3789363"/>
          <p14:tracePt t="16520" x="2536825" y="3778250"/>
          <p14:tracePt t="16532" x="2560638" y="3765550"/>
          <p14:tracePt t="16536" x="2571750" y="3765550"/>
          <p14:tracePt t="16551" x="2593975" y="3754438"/>
          <p14:tracePt t="16560" x="2606675" y="3743325"/>
          <p14:tracePt t="16566" x="2617788" y="3743325"/>
          <p14:tracePt t="16606" x="2617788" y="3732213"/>
          <p14:tracePt t="16616" x="2593975" y="3732213"/>
          <p14:tracePt t="16621" x="2571750" y="3732213"/>
          <p14:tracePt t="16629" x="2536825" y="3732213"/>
          <p14:tracePt t="16637" x="2503488" y="3732213"/>
          <p14:tracePt t="16650" x="2492375" y="3732213"/>
          <p14:tracePt t="16654" x="2451100" y="3732213"/>
          <p14:tracePt t="16661" x="2428875" y="3732213"/>
          <p14:tracePt t="16669" x="2406650" y="3743325"/>
          <p14:tracePt t="16684" x="2382838" y="3743325"/>
          <p14:tracePt t="16686" x="2371725" y="3754438"/>
          <p14:tracePt t="16694" x="2360613" y="3754438"/>
          <p14:tracePt t="16710" x="2349500" y="3765550"/>
          <p14:tracePt t="16740" x="2360613" y="3778250"/>
          <p14:tracePt t="16749" x="2382838" y="3778250"/>
          <p14:tracePt t="16756" x="2417763" y="3778250"/>
          <p14:tracePt t="16767" x="2451100" y="3789363"/>
          <p14:tracePt t="16772" x="2492375" y="3789363"/>
          <p14:tracePt t="16782" x="2536825" y="3800475"/>
          <p14:tracePt t="16788" x="2571750" y="3800475"/>
          <p14:tracePt t="16800" x="2593975" y="3800475"/>
          <p14:tracePt t="16804" x="2640013" y="3811588"/>
          <p14:tracePt t="16815" x="2679700" y="3811588"/>
          <p14:tracePt t="16820" x="2703513" y="3811588"/>
          <p14:tracePt t="16835" x="2725738" y="3811588"/>
          <p14:tracePt t="16836" x="2736850" y="3811588"/>
          <p14:tracePt t="16846" x="2749550" y="3811588"/>
          <p14:tracePt t="16851" x="2760663" y="3811588"/>
          <p14:tracePt t="16885" x="2749550" y="3811588"/>
          <p14:tracePt t="16891" x="2714625" y="3811588"/>
          <p14:tracePt t="16899" x="2668588" y="3811588"/>
          <p14:tracePt t="16906" x="2593975" y="3811588"/>
          <p14:tracePt t="16916" x="2514600" y="3811588"/>
          <p14:tracePt t="16922" x="2428875" y="3811588"/>
          <p14:tracePt t="16932" x="2349500" y="3811588"/>
          <p14:tracePt t="16938" x="2274888" y="3822700"/>
          <p14:tracePt t="16950" x="2251075" y="3835400"/>
          <p14:tracePt t="16954" x="2206625" y="3846513"/>
          <p14:tracePt t="16965" x="2171700" y="3857625"/>
          <p14:tracePt t="16978" x="2125663" y="3868738"/>
          <p14:tracePt t="16986" x="2125663" y="3886200"/>
          <p14:tracePt t="17000" x="2114550" y="3886200"/>
          <p14:tracePt t="17041" x="2125663" y="3886200"/>
          <p14:tracePt t="17049" x="2136775" y="3886200"/>
          <p14:tracePt t="17057" x="2160588" y="3886200"/>
          <p14:tracePt t="17065" x="2182813" y="3868738"/>
          <p14:tracePt t="17073" x="2217738" y="3868738"/>
          <p14:tracePt t="17084" x="2251075" y="3857625"/>
          <p14:tracePt t="17089" x="2292350" y="3857625"/>
          <p14:tracePt t="17099" x="2303463" y="3857625"/>
          <p14:tracePt t="17104" x="2336800" y="3857625"/>
          <p14:tracePt t="17117" x="2371725" y="3857625"/>
          <p14:tracePt t="17121" x="2406650" y="3857625"/>
          <p14:tracePt t="17132" x="2428875" y="3857625"/>
          <p14:tracePt t="17136" x="2451100" y="3857625"/>
          <p14:tracePt t="17150" x="2479675" y="3857625"/>
          <p14:tracePt t="17153" x="2503488" y="3857625"/>
          <p14:tracePt t="17165" x="2514600" y="3857625"/>
          <p14:tracePt t="17168" x="2525713" y="3857625"/>
          <p14:tracePt t="17183" x="2549525" y="3857625"/>
          <p14:tracePt t="17184" x="2560638" y="3857625"/>
          <p14:tracePt t="17191" x="2571750" y="3868738"/>
          <p14:tracePt t="17199" x="2582863" y="3868738"/>
          <p14:tracePt t="17207" x="2593975" y="3868738"/>
          <p14:tracePt t="17217" x="2606675" y="3868738"/>
          <p14:tracePt t="17247" x="2617788" y="3868738"/>
          <p14:tracePt t="17267" x="2617788" y="3886200"/>
          <p14:tracePt t="17872" x="2617788" y="3897313"/>
          <p14:tracePt t="17936" x="2617788" y="3908425"/>
          <p14:tracePt t="17960" x="2606675" y="3921125"/>
          <p14:tracePt t="17981" x="2606675" y="3932238"/>
          <p14:tracePt t="17985" x="2593975" y="3932238"/>
          <p14:tracePt t="18000" x="2593975" y="3943350"/>
          <p14:tracePt t="18030" x="2582863" y="3943350"/>
          <p14:tracePt t="18097" x="2593975" y="3943350"/>
          <p14:tracePt t="18102" x="2606675" y="3954463"/>
          <p14:tracePt t="18117" x="2617788" y="3954463"/>
          <p14:tracePt t="18133" x="2628900" y="3954463"/>
          <p14:tracePt t="18135" x="2640013" y="3954463"/>
          <p14:tracePt t="18143" x="2657475" y="3954463"/>
          <p14:tracePt t="18167" x="2668588" y="395446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Task 1 – The requirements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7699" y="1346201"/>
            <a:ext cx="7994083" cy="5397500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</a:t>
            </a:r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"make all"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to build your code.</a:t>
            </a: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</a:t>
            </a:r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"make test"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to test your program. 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Allow TAs use </a:t>
            </a:r>
            <a:r>
              <a:rPr lang="en-US" altLang="zh-TW" sz="24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"make clean"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to delete all stuffs </a:t>
            </a:r>
          </a:p>
          <a:p>
            <a:pPr lvl="1"/>
            <a:r>
              <a:rPr lang="en-US" altLang="zh-TW" sz="21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(.out) is executable files.</a:t>
            </a:r>
          </a:p>
          <a:p>
            <a:pPr lvl="1"/>
            <a:r>
              <a:rPr lang="en-US" altLang="zh-TW" sz="20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(.</a:t>
            </a:r>
            <a:r>
              <a:rPr lang="en-US" altLang="zh-TW" sz="2000" dirty="0" err="1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tmp</a:t>
            </a:r>
            <a:r>
              <a:rPr lang="en-US" altLang="zh-TW" sz="2000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is temporally text files generated by your program</a:t>
            </a:r>
          </a:p>
          <a:p>
            <a:endParaRPr lang="en-US" altLang="zh-TW" sz="2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Functions of your program</a:t>
            </a:r>
          </a:p>
          <a:p>
            <a:pPr lvl="1"/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Copy context of one file to another one (target file)</a:t>
            </a:r>
          </a:p>
          <a:p>
            <a:pPr lvl="1"/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Add a several new sentence in the target file</a:t>
            </a:r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solidFill>
                  <a:srgbClr val="006600"/>
                </a:solidFill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程式需要「可以編譯執行」助教才會批改</a:t>
            </a:r>
            <a:endParaRPr lang="en-US" altLang="zh-TW" sz="2400" dirty="0">
              <a:solidFill>
                <a:srgbClr val="006600"/>
              </a:solidFill>
              <a:highlight>
                <a:srgbClr val="FFFF00"/>
              </a:highligh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4FEB083-54CD-9944-AD1E-8A37A5C12094}"/>
              </a:ext>
            </a:extLst>
          </p:cNvPr>
          <p:cNvSpPr txBox="1"/>
          <p:nvPr/>
        </p:nvSpPr>
        <p:spPr>
          <a:xfrm>
            <a:off x="7858425" y="251239"/>
            <a:ext cx="482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dirty="0"/>
              <a:t>R</a:t>
            </a:r>
            <a:endParaRPr kumimoji="1" lang="zh-TW" altLang="en-US" sz="4000" b="1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D535221A-5F60-6018-DA75-8ADE0DF461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27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80"/>
    </mc:Choice>
    <mc:Fallback>
      <p:transition spd="slow" advTm="37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07" x="2736850" y="3732213"/>
          <p14:tracePt t="1908" x="2806700" y="3622675"/>
          <p14:tracePt t="1922" x="2879725" y="3543300"/>
          <p14:tracePt t="1924" x="2949575" y="3457575"/>
          <p14:tracePt t="1934" x="3035300" y="3389313"/>
          <p14:tracePt t="1951" x="3211513" y="3257550"/>
          <p14:tracePt t="1957" x="3303588" y="3211513"/>
          <p14:tracePt t="1962" x="3468688" y="3114675"/>
          <p14:tracePt t="1979" x="3622675" y="3046413"/>
          <p14:tracePt t="1980" x="3692525" y="3022600"/>
          <p14:tracePt t="1989" x="3846513" y="2971800"/>
          <p14:tracePt t="1994" x="3965575" y="2925763"/>
          <p14:tracePt t="2002" x="4068763" y="2892425"/>
          <p14:tracePt t="2011" x="4178300" y="2846388"/>
          <p14:tracePt t="2018" x="4332288" y="2771775"/>
          <p14:tracePt t="2026" x="4435475" y="2725738"/>
          <p14:tracePt t="2034" x="4532313" y="2679700"/>
          <p14:tracePt t="2050" x="4675188" y="2606675"/>
          <p14:tracePt t="2062" x="4765675" y="2571750"/>
          <p14:tracePt t="2067" x="4851400" y="2525713"/>
          <p14:tracePt t="2073" x="4921250" y="2503488"/>
          <p14:tracePt t="2082" x="4943475" y="2492375"/>
          <p14:tracePt t="2094" x="5000625" y="2479675"/>
          <p14:tracePt t="2099" x="5040313" y="2468563"/>
          <p14:tracePt t="2106" x="5075238" y="2457450"/>
          <p14:tracePt t="2112" x="5097463" y="2457450"/>
          <p14:tracePt t="2128" x="5108575" y="2457450"/>
          <p14:tracePt t="2131" x="5121275" y="2446338"/>
          <p14:tracePt t="2152" x="5121275" y="2428875"/>
          <p14:tracePt t="2248" x="5011738" y="2428875"/>
          <p14:tracePt t="2257" x="4897438" y="2446338"/>
          <p14:tracePt t="2264" x="4811713" y="2468563"/>
          <p14:tracePt t="2285" x="4721225" y="2468563"/>
          <p14:tracePt t="2286" x="4697413" y="2479675"/>
          <p14:tracePt t="2289" x="4635500" y="2479675"/>
          <p14:tracePt t="2296" x="4600575" y="2479675"/>
          <p14:tracePt t="2318" x="4565650" y="2479675"/>
          <p14:tracePt t="2322" x="4532313" y="2479675"/>
          <p14:tracePt t="2339" x="4521200" y="2479675"/>
          <p14:tracePt t="2340" x="4497388" y="2468563"/>
          <p14:tracePt t="2345" x="4497388" y="2446338"/>
          <p14:tracePt t="2351" x="4486275" y="2428875"/>
          <p14:tracePt t="2377" x="4457700" y="2382838"/>
          <p14:tracePt t="2384" x="4446588" y="2371725"/>
          <p14:tracePt t="2589" x="4435475" y="2349500"/>
          <p14:tracePt t="2596" x="4422775" y="2336800"/>
          <p14:tracePt t="2611" x="4400550" y="2303463"/>
          <p14:tracePt t="2612" x="4378325" y="2268538"/>
          <p14:tracePt t="2622" x="4378325" y="2239963"/>
          <p14:tracePt t="2627" x="4354513" y="2206625"/>
          <p14:tracePt t="2635" x="4343400" y="2182813"/>
          <p14:tracePt t="2646" x="4332288" y="2149475"/>
          <p14:tracePt t="2651" x="4308475" y="2125663"/>
          <p14:tracePt t="2659" x="4292600" y="2103438"/>
          <p14:tracePt t="2667" x="4279900" y="2092325"/>
          <p14:tracePt t="2686" x="4268788" y="2079625"/>
          <p14:tracePt t="2695" x="4246563" y="2063750"/>
          <p14:tracePt t="2702" x="4235450" y="2051050"/>
          <p14:tracePt t="2712" x="4222750" y="2039938"/>
          <p14:tracePt t="2722" x="4211638" y="2039938"/>
          <p14:tracePt t="2723" x="4200525" y="2028825"/>
          <p14:tracePt t="2745" x="4189413" y="2017713"/>
          <p14:tracePt t="2750" x="4189413" y="2006600"/>
          <p14:tracePt t="2758" x="4178300" y="1993900"/>
          <p14:tracePt t="2777" x="4165600" y="1982788"/>
          <p14:tracePt t="2786" x="4165600" y="1971675"/>
          <p14:tracePt t="2794" x="4154488" y="1971675"/>
          <p14:tracePt t="2801" x="4143375" y="1960563"/>
          <p14:tracePt t="2817" x="4143375" y="1949450"/>
          <p14:tracePt t="2825" x="4132263" y="1949450"/>
          <p14:tracePt t="2833" x="4121150" y="1936750"/>
          <p14:tracePt t="2847" x="4103688" y="1925638"/>
          <p14:tracePt t="2856" x="4079875" y="1903413"/>
          <p14:tracePt t="2866" x="4068763" y="1903413"/>
          <p14:tracePt t="2867" x="4057650" y="1874838"/>
          <p14:tracePt t="2878" x="4035425" y="1863725"/>
          <p14:tracePt t="2884" x="4011613" y="1851025"/>
          <p14:tracePt t="2890" x="3989388" y="1839913"/>
          <p14:tracePt t="2900" x="3965575" y="1828800"/>
          <p14:tracePt t="2912" x="3954463" y="1828800"/>
          <p14:tracePt t="2913" x="3925888" y="1817688"/>
          <p14:tracePt t="2922" x="3914775" y="1817688"/>
          <p14:tracePt t="2928" x="3903663" y="1806575"/>
          <p14:tracePt t="2936" x="3892550" y="1793875"/>
          <p14:tracePt t="2947" x="3879850" y="1782763"/>
          <p14:tracePt t="2953" x="3868738" y="1771650"/>
          <p14:tracePt t="2960" x="3868738" y="1749425"/>
          <p14:tracePt t="2968" x="3868738" y="1725613"/>
          <p14:tracePt t="2985" x="3868738" y="1685925"/>
          <p14:tracePt t="2989" x="3868738" y="1674813"/>
          <p14:tracePt t="2993" x="3868738" y="1639888"/>
          <p14:tracePt t="3000" x="3868738" y="1617663"/>
          <p14:tracePt t="3012" x="3879850" y="1593850"/>
          <p14:tracePt t="3237" x="3879850" y="1571625"/>
          <p14:tracePt t="3245" x="3879850" y="1536700"/>
          <p14:tracePt t="3253" x="3892550" y="1497013"/>
          <p14:tracePt t="3261" x="3903663" y="1463675"/>
          <p14:tracePt t="3268" x="3914775" y="1450975"/>
          <p14:tracePt t="3278" x="3943350" y="1428750"/>
          <p14:tracePt t="3285" x="3954463" y="1406525"/>
          <p14:tracePt t="3293" x="3978275" y="1382713"/>
          <p14:tracePt t="3301" x="3989388" y="1360488"/>
          <p14:tracePt t="3311" x="4011613" y="1343025"/>
          <p14:tracePt t="3317" x="4022725" y="1331913"/>
          <p14:tracePt t="3324" x="4035425" y="1320800"/>
          <p14:tracePt t="3333" x="4046538" y="1308100"/>
          <p14:tracePt t="3345" x="4057650" y="1308100"/>
          <p14:tracePt t="3350" x="4068763" y="1296988"/>
          <p14:tracePt t="3363" x="4079875" y="1285875"/>
          <p14:tracePt t="3381" x="4092575" y="1285875"/>
          <p14:tracePt t="3389" x="4103688" y="1285875"/>
          <p14:tracePt t="3410" x="4103688" y="1296988"/>
          <p14:tracePt t="3413" x="4121150" y="1320800"/>
          <p14:tracePt t="3419" x="4132263" y="1343025"/>
          <p14:tracePt t="3427" x="4132263" y="1360488"/>
          <p14:tracePt t="3435" x="4143375" y="1371600"/>
          <p14:tracePt t="3444" x="4143375" y="1393825"/>
          <p14:tracePt t="3451" x="4143375" y="1406525"/>
          <p14:tracePt t="3458" x="4154488" y="1428750"/>
          <p14:tracePt t="3478" x="4154488" y="1439863"/>
          <p14:tracePt t="3484" x="4154488" y="1450975"/>
          <p14:tracePt t="3490" x="4154488" y="1474788"/>
          <p14:tracePt t="3498" x="4154488" y="1485900"/>
          <p14:tracePt t="3511" x="4154488" y="1497013"/>
          <p14:tracePt t="3514" x="4154488" y="1508125"/>
          <p14:tracePt t="3542" x="4154488" y="1520825"/>
          <p14:tracePt t="3593" x="4165600" y="1520825"/>
          <p14:tracePt t="3633" x="4178300" y="1520825"/>
          <p14:tracePt t="3870" x="4189413" y="1520825"/>
          <p14:tracePt t="3902" x="4189413" y="1536700"/>
          <p14:tracePt t="4045" x="4189413" y="1549400"/>
          <p14:tracePt t="4084" x="4189413" y="1560513"/>
          <p14:tracePt t="4092" x="4189413" y="1571625"/>
          <p14:tracePt t="4110" x="4189413" y="1582738"/>
          <p14:tracePt t="4117" x="4189413" y="1593850"/>
          <p14:tracePt t="4142" x="4189413" y="1606550"/>
          <p14:tracePt t="4153" x="4189413" y="1628775"/>
          <p14:tracePt t="4157" x="4178300" y="1628775"/>
          <p14:tracePt t="4662" x="4165600" y="1628775"/>
          <p14:tracePt t="5192" x="4154488" y="1628775"/>
          <p14:tracePt t="5208" x="4143375" y="1628775"/>
          <p14:tracePt t="5232" x="4132263" y="1628775"/>
          <p14:tracePt t="5240" x="4121150" y="1628775"/>
          <p14:tracePt t="5255" x="4103688" y="1628775"/>
          <p14:tracePt t="5268" x="4092575" y="1628775"/>
          <p14:tracePt t="5278" x="4079875" y="1628775"/>
          <p14:tracePt t="5290" x="4068763" y="1628775"/>
          <p14:tracePt t="5310" x="4057650" y="1628775"/>
          <p14:tracePt t="5358" x="4046538" y="1628775"/>
          <p14:tracePt t="5442" x="4046538" y="1617663"/>
          <p14:tracePt t="5469" x="4046538" y="1606550"/>
          <p14:tracePt t="5477" x="4057650" y="1606550"/>
          <p14:tracePt t="5501" x="4057650" y="1593850"/>
          <p14:tracePt t="5510" x="4068763" y="1593850"/>
          <p14:tracePt t="5529" x="4068763" y="1582738"/>
          <p14:tracePt t="5541" x="4079875" y="1582738"/>
          <p14:tracePt t="5572" x="4092575" y="1582738"/>
          <p14:tracePt t="6119" x="4079875" y="1582738"/>
          <p14:tracePt t="6136" x="4068763" y="1582738"/>
          <p14:tracePt t="6168" x="4057650" y="1582738"/>
          <p14:tracePt t="6178" x="4046538" y="1582738"/>
          <p14:tracePt t="6491" x="4057650" y="1582738"/>
          <p14:tracePt t="6499" x="4068763" y="1582738"/>
          <p14:tracePt t="6511" x="4068763" y="1593850"/>
          <p14:tracePt t="6515" x="4079875" y="1593850"/>
          <p14:tracePt t="6522" x="4092575" y="1593850"/>
          <p14:tracePt t="6554" x="4103688" y="1593850"/>
          <p14:tracePt t="7354" x="4092575" y="1593850"/>
          <p14:tracePt t="7362" x="4092575" y="1606550"/>
          <p14:tracePt t="7379" x="4079875" y="1606550"/>
          <p14:tracePt t="7398" x="4068763" y="1606550"/>
          <p14:tracePt t="7399" x="4068763" y="1617663"/>
          <p14:tracePt t="7406" x="4057650" y="1628775"/>
          <p14:tracePt t="7411" x="4046538" y="1628775"/>
          <p14:tracePt t="7427" x="4046538" y="1639888"/>
          <p14:tracePt t="7428" x="4035425" y="1639888"/>
          <p14:tracePt t="7433" x="4022725" y="1651000"/>
          <p14:tracePt t="7441" x="4022725" y="1663700"/>
          <p14:tracePt t="7449" x="4011613" y="1663700"/>
          <p14:tracePt t="7462" x="4011613" y="1674813"/>
          <p14:tracePt t="7465" x="4000500" y="1685925"/>
          <p14:tracePt t="7481" x="3989388" y="1697038"/>
          <p14:tracePt t="7496" x="3989388" y="1708150"/>
          <p14:tracePt t="7506" x="3989388" y="1725613"/>
          <p14:tracePt t="7528" x="3989388" y="1736725"/>
          <p14:tracePt t="7529" x="3989388" y="1749425"/>
          <p14:tracePt t="7552" x="3989388" y="1760538"/>
          <p14:tracePt t="7711" x="3989388" y="1771650"/>
          <p14:tracePt t="7718" x="3989388" y="1782763"/>
          <p14:tracePt t="7726" x="3989388" y="1793875"/>
          <p14:tracePt t="7734" x="3989388" y="1806575"/>
          <p14:tracePt t="7745" x="3989388" y="1817688"/>
          <p14:tracePt t="7750" x="4000500" y="1817688"/>
          <p14:tracePt t="7758" x="4000500" y="1828800"/>
          <p14:tracePt t="7781" x="4000500" y="1839913"/>
          <p14:tracePt t="7797" x="4011613" y="1839913"/>
          <p14:tracePt t="7813" x="4022725" y="1839913"/>
          <p14:tracePt t="7823" x="4022725" y="1851025"/>
          <p14:tracePt t="7829" x="4035425" y="1851025"/>
          <p14:tracePt t="7846" x="4046538" y="1863725"/>
          <p14:tracePt t="7860" x="4046538" y="1874838"/>
          <p14:tracePt t="7868" x="4057650" y="1874838"/>
          <p14:tracePt t="7900" x="4068763" y="1874838"/>
          <p14:tracePt t="7948" x="4079875" y="1874838"/>
          <p14:tracePt t="8004" x="4092575" y="1874838"/>
          <p14:tracePt t="8027" x="4092575" y="1885950"/>
          <p14:tracePt t="8043" x="4092575" y="1903413"/>
          <p14:tracePt t="8061" x="4092575" y="1914525"/>
          <p14:tracePt t="8075" x="4103688" y="1914525"/>
          <p14:tracePt t="8095" x="4103688" y="1925638"/>
          <p14:tracePt t="8248" x="4121150" y="1925638"/>
          <p14:tracePt t="8256" x="4132263" y="1925638"/>
          <p14:tracePt t="8264" x="4143375" y="1925638"/>
          <p14:tracePt t="8280" x="4154488" y="1925638"/>
          <p14:tracePt t="8290" x="4178300" y="1925638"/>
          <p14:tracePt t="8296" x="4189413" y="1925638"/>
          <p14:tracePt t="8311" x="4200525" y="1914525"/>
          <p14:tracePt t="8314" x="4211638" y="1914525"/>
          <p14:tracePt t="8322" x="4222750" y="1903413"/>
          <p14:tracePt t="8327" x="4235450" y="1903413"/>
          <p14:tracePt t="8336" x="4246563" y="1903413"/>
          <p14:tracePt t="8346" x="4268788" y="1903413"/>
          <p14:tracePt t="8351" x="4279900" y="1903413"/>
          <p14:tracePt t="8359" x="4292600" y="1903413"/>
          <p14:tracePt t="8367" x="4308475" y="1903413"/>
          <p14:tracePt t="8378" x="4321175" y="1903413"/>
          <p14:tracePt t="8383" x="4332288" y="1903413"/>
          <p14:tracePt t="8399" x="4343400" y="1903413"/>
          <p14:tracePt t="8431" x="4354513" y="1903413"/>
          <p14:tracePt t="8565" x="4365625" y="1903413"/>
          <p14:tracePt t="9096" x="4378325" y="1903413"/>
          <p14:tracePt t="9106" x="4389438" y="1903413"/>
          <p14:tracePt t="9112" x="4400550" y="1903413"/>
          <p14:tracePt t="9120" x="4411663" y="1914525"/>
          <p14:tracePt t="9130" x="4435475" y="1914525"/>
          <p14:tracePt t="9135" x="4446588" y="1925638"/>
          <p14:tracePt t="9143" x="4468813" y="1925638"/>
          <p14:tracePt t="9152" x="4468813" y="1936750"/>
          <p14:tracePt t="9162" x="4497388" y="1936750"/>
          <p14:tracePt t="9167" x="4508500" y="1936750"/>
          <p14:tracePt t="9175" x="4532313" y="1949450"/>
          <p14:tracePt t="9183" x="4543425" y="1949450"/>
          <p14:tracePt t="9195" x="4565650" y="1949450"/>
          <p14:tracePt t="9199" x="4589463" y="1960563"/>
          <p14:tracePt t="9207" x="4600575" y="1960563"/>
          <p14:tracePt t="9214" x="4622800" y="1960563"/>
          <p14:tracePt t="9229" x="4635500" y="1971675"/>
          <p14:tracePt t="9232" x="4646613" y="1971675"/>
          <p14:tracePt t="9240" x="4657725" y="1971675"/>
          <p14:tracePt t="9246" x="4675188" y="1982788"/>
          <p14:tracePt t="9282" x="4686300" y="1982788"/>
          <p14:tracePt t="9375" x="4697413" y="1982788"/>
          <p14:tracePt t="9390" x="4708525" y="1982788"/>
          <p14:tracePt t="9411" x="4721225" y="1982788"/>
          <p14:tracePt t="9413" x="4732338" y="1982788"/>
          <p14:tracePt t="9423" x="4743450" y="1982788"/>
          <p14:tracePt t="9436" x="4754563" y="1971675"/>
          <p14:tracePt t="9452" x="4765675" y="1971675"/>
          <p14:tracePt t="9725" x="4778375" y="1971675"/>
          <p14:tracePt t="9729" x="4800600" y="1971675"/>
          <p14:tracePt t="9739" x="4811713" y="1971675"/>
          <p14:tracePt t="9746" x="4835525" y="1971675"/>
          <p14:tracePt t="9753" x="4851400" y="1971675"/>
          <p14:tracePt t="9762" x="4875213" y="1971675"/>
          <p14:tracePt t="9769" x="4897438" y="1971675"/>
          <p14:tracePt t="9777" x="4908550" y="1971675"/>
          <p14:tracePt t="9785" x="4932363" y="1971675"/>
          <p14:tracePt t="9795" x="4943475" y="1971675"/>
          <p14:tracePt t="9800" x="4954588" y="1971675"/>
          <p14:tracePt t="9814" x="4965700" y="1971675"/>
          <p14:tracePt t="9817" x="4989513" y="1971675"/>
          <p14:tracePt t="9824" x="5000625" y="1971675"/>
          <p14:tracePt t="9832" x="5011738" y="1971675"/>
          <p14:tracePt t="9846" x="5040313" y="1971675"/>
          <p14:tracePt t="9849" x="5051425" y="1971675"/>
          <p14:tracePt t="9857" x="5075238" y="1971675"/>
          <p14:tracePt t="9864" x="5086350" y="1971675"/>
          <p14:tracePt t="9878" x="5097463" y="1971675"/>
          <p14:tracePt t="9881" x="5121275" y="1971675"/>
          <p14:tracePt t="9890" x="5143500" y="1971675"/>
          <p14:tracePt t="9895" x="5154613" y="1971675"/>
          <p14:tracePt t="9912" x="5165725" y="1971675"/>
          <p14:tracePt t="9913" x="5189538" y="1960563"/>
          <p14:tracePt t="9919" x="5229225" y="1960563"/>
          <p14:tracePt t="9927" x="5264150" y="1960563"/>
          <p14:tracePt t="9935" x="5297488" y="1960563"/>
          <p14:tracePt t="9945" x="5321300" y="1960563"/>
          <p14:tracePt t="9951" x="5354638" y="1960563"/>
          <p14:tracePt t="9959" x="5378450" y="1960563"/>
          <p14:tracePt t="9966" x="5418138" y="1960563"/>
          <p14:tracePt t="9979" x="5440363" y="1960563"/>
          <p14:tracePt t="9984" x="5464175" y="1960563"/>
          <p14:tracePt t="9990" x="5486400" y="1960563"/>
          <p14:tracePt t="9998" x="5508625" y="1949450"/>
          <p14:tracePt t="10012" x="5521325" y="1949450"/>
          <p14:tracePt t="10024" x="5532438" y="1936750"/>
          <p14:tracePt t="10030" x="5532438" y="1925638"/>
          <p14:tracePt t="10046" x="5532438" y="1863725"/>
          <p14:tracePt t="10057" x="5532438" y="1851025"/>
          <p14:tracePt t="10236" x="5543550" y="1851025"/>
          <p14:tracePt t="10244" x="5583238" y="1851025"/>
          <p14:tracePt t="10252" x="5618163" y="1851025"/>
          <p14:tracePt t="10260" x="5651500" y="1851025"/>
          <p14:tracePt t="10267" x="5686425" y="1851025"/>
          <p14:tracePt t="10278" x="5721350" y="1851025"/>
          <p14:tracePt t="10284" x="5754688" y="1851025"/>
          <p14:tracePt t="10291" x="5807075" y="1851025"/>
          <p14:tracePt t="10299" x="5875338" y="1851025"/>
          <p14:tracePt t="10312" x="5949950" y="1851025"/>
          <p14:tracePt t="10315" x="6007100" y="1851025"/>
          <p14:tracePt t="10323" x="6064250" y="1839913"/>
          <p14:tracePt t="10331" x="6108700" y="1817688"/>
          <p14:tracePt t="10346" x="6137275" y="1817688"/>
          <p14:tracePt t="10347" x="6207125" y="1793875"/>
          <p14:tracePt t="10362" x="6240463" y="1782763"/>
          <p14:tracePt t="10363" x="6286500" y="1782763"/>
          <p14:tracePt t="10373" x="6326188" y="1782763"/>
          <p14:tracePt t="10379" x="6372225" y="1782763"/>
          <p14:tracePt t="10386" x="6407150" y="1782763"/>
          <p14:tracePt t="10397" x="6440488" y="1782763"/>
          <p14:tracePt t="10402" x="6464300" y="1782763"/>
          <p14:tracePt t="10410" x="6503988" y="1782763"/>
          <p14:tracePt t="10418" x="6526213" y="1793875"/>
          <p14:tracePt t="10429" x="6550025" y="1806575"/>
          <p14:tracePt t="10434" x="6572250" y="1817688"/>
          <p14:tracePt t="10442" x="6583363" y="1817688"/>
          <p14:tracePt t="10449" x="6594475" y="1828800"/>
          <p14:tracePt t="10473" x="6607175" y="1839913"/>
          <p14:tracePt t="10513" x="6607175" y="1851025"/>
          <p14:tracePt t="10541" x="6607175" y="1863725"/>
          <p14:tracePt t="10545" x="6607175" y="1874838"/>
          <p14:tracePt t="10560" x="6607175" y="1885950"/>
          <p14:tracePt t="10568" x="6607175" y="1903413"/>
          <p14:tracePt t="10578" x="6607175" y="1914525"/>
          <p14:tracePt t="10592" x="6607175" y="1925638"/>
          <p14:tracePt t="10615" x="6607175" y="1936750"/>
          <p14:tracePt t="11146" x="6583363" y="1936750"/>
          <p14:tracePt t="11162" x="6561138" y="1936750"/>
          <p14:tracePt t="11163" x="6526213" y="1936750"/>
          <p14:tracePt t="11173" x="6464300" y="1936750"/>
          <p14:tracePt t="11178" x="6383338" y="1936750"/>
          <p14:tracePt t="11186" x="6286500" y="1936750"/>
          <p14:tracePt t="11196" x="6172200" y="1936750"/>
          <p14:tracePt t="11202" x="6064250" y="1936750"/>
          <p14:tracePt t="11210" x="5932488" y="1936750"/>
          <p14:tracePt t="11217" x="5864225" y="1936750"/>
          <p14:tracePt t="11229" x="5743575" y="1936750"/>
          <p14:tracePt t="11233" x="5651500" y="1936750"/>
          <p14:tracePt t="11241" x="5554663" y="1936750"/>
          <p14:tracePt t="11249" x="5486400" y="1936750"/>
          <p14:tracePt t="11262" x="5464175" y="1936750"/>
          <p14:tracePt t="11266" x="5389563" y="1949450"/>
          <p14:tracePt t="11274" x="5354638" y="1960563"/>
          <p14:tracePt t="11281" x="5332413" y="1960563"/>
          <p14:tracePt t="11295" x="5321300" y="1971675"/>
          <p14:tracePt t="11440" x="5308600" y="1971675"/>
          <p14:tracePt t="11447" x="5275263" y="1971675"/>
          <p14:tracePt t="11457" x="5240338" y="1971675"/>
          <p14:tracePt t="11463" x="5178425" y="1971675"/>
          <p14:tracePt t="11478" x="5132388" y="1971675"/>
          <p14:tracePt t="11479" x="5086350" y="1971675"/>
          <p14:tracePt t="11489" x="5022850" y="1971675"/>
          <p14:tracePt t="11494" x="4943475" y="1936750"/>
          <p14:tracePt t="11502" x="4875213" y="1914525"/>
          <p14:tracePt t="11513" x="4835525" y="1903413"/>
          <p14:tracePt t="11519" x="4789488" y="1885950"/>
          <p14:tracePt t="11527" x="4743450" y="1863725"/>
          <p14:tracePt t="11534" x="4721225" y="1851025"/>
          <p14:tracePt t="11545" x="4697413" y="1828800"/>
          <p14:tracePt t="11550" x="4675188" y="1817688"/>
          <p14:tracePt t="11558" x="4646613" y="1817688"/>
          <p14:tracePt t="11566" x="4635500" y="1806575"/>
          <p14:tracePt t="11578" x="4611688" y="1793875"/>
          <p14:tracePt t="11582" x="4589463" y="1793875"/>
          <p14:tracePt t="11591" x="4565650" y="1793875"/>
          <p14:tracePt t="11598" x="4554538" y="1793875"/>
          <p14:tracePt t="11612" x="4532313" y="1793875"/>
          <p14:tracePt t="11614" x="4508500" y="1793875"/>
          <p14:tracePt t="11624" x="4457700" y="1806575"/>
          <p14:tracePt t="11629" x="4435475" y="1817688"/>
          <p14:tracePt t="11646" x="4400550" y="1839913"/>
          <p14:tracePt t="11646" x="4389438" y="1851025"/>
          <p14:tracePt t="11655" x="4354513" y="1863725"/>
          <p14:tracePt t="11661" x="4332288" y="1874838"/>
          <p14:tracePt t="11669" x="4292600" y="1885950"/>
          <p14:tracePt t="11681" x="4268788" y="1885950"/>
          <p14:tracePt t="11685" x="4257675" y="1885950"/>
          <p14:tracePt t="11692" x="4246563" y="1885950"/>
          <p14:tracePt t="11700" x="4235450" y="1885950"/>
          <p14:tracePt t="11732" x="4235450" y="1874838"/>
          <p14:tracePt t="11748" x="4246563" y="1863725"/>
          <p14:tracePt t="11764" x="4257675" y="1863725"/>
          <p14:tracePt t="11778" x="4268788" y="1851025"/>
          <p14:tracePt t="11851" x="4268788" y="1863725"/>
          <p14:tracePt t="11876" x="4279900" y="1874838"/>
          <p14:tracePt t="11883" x="4308475" y="1874838"/>
          <p14:tracePt t="11891" x="4321175" y="1874838"/>
          <p14:tracePt t="11898" x="4332288" y="1874838"/>
          <p14:tracePt t="11911" x="4354513" y="1874838"/>
          <p14:tracePt t="11914" x="4378325" y="1874838"/>
          <p14:tracePt t="11924" x="4389438" y="1874838"/>
          <p14:tracePt t="11930" x="4422775" y="1874838"/>
          <p14:tracePt t="11950" x="4446588" y="1874838"/>
          <p14:tracePt t="11951" x="4457700" y="1874838"/>
          <p14:tracePt t="11958" x="4486275" y="1874838"/>
          <p14:tracePt t="11963" x="4508500" y="1885950"/>
          <p14:tracePt t="11969" x="4521200" y="1885950"/>
          <p14:tracePt t="11981" x="4532313" y="1885950"/>
          <p14:tracePt t="11986" x="4543425" y="1903413"/>
          <p14:tracePt t="11993" x="4554538" y="1903413"/>
          <p14:tracePt t="12012" x="4554538" y="1914525"/>
          <p14:tracePt t="12017" x="4565650" y="1914525"/>
          <p14:tracePt t="12429" x="4554538" y="1914525"/>
          <p14:tracePt t="12439" x="4532313" y="1914525"/>
          <p14:tracePt t="12445" x="4508500" y="1914525"/>
          <p14:tracePt t="12452" x="4497388" y="1914525"/>
          <p14:tracePt t="12464" x="4468813" y="1914525"/>
          <p14:tracePt t="12469" x="4422775" y="1925638"/>
          <p14:tracePt t="12476" x="4400550" y="1925638"/>
          <p14:tracePt t="12486" x="4365625" y="1925638"/>
          <p14:tracePt t="12492" x="4332288" y="1925638"/>
          <p14:tracePt t="12512" x="4292600" y="1925638"/>
          <p14:tracePt t="12513" x="4257675" y="1925638"/>
          <p14:tracePt t="12517" x="4222750" y="1925638"/>
          <p14:tracePt t="12525" x="4189413" y="1885950"/>
          <p14:tracePt t="12532" x="4165600" y="1851025"/>
          <p14:tracePt t="12545" x="4143375" y="1817688"/>
          <p14:tracePt t="12549" x="4121150" y="1771650"/>
          <p14:tracePt t="12558" x="4092575" y="1725613"/>
          <p14:tracePt t="12563" x="4092575" y="1697038"/>
          <p14:tracePt t="12579" x="4079875" y="1663700"/>
          <p14:tracePt t="12580" x="4068763" y="1617663"/>
          <p14:tracePt t="12589" x="4068763" y="1582738"/>
          <p14:tracePt t="12595" x="4057650" y="1549400"/>
          <p14:tracePt t="12611" x="4057650" y="1520825"/>
          <p14:tracePt t="12613" x="4057650" y="1497013"/>
          <p14:tracePt t="12619" x="4057650" y="1474788"/>
          <p14:tracePt t="12627" x="4057650" y="1463675"/>
          <p14:tracePt t="12647" x="4057650" y="1450975"/>
          <p14:tracePt t="12651" x="4057650" y="1439863"/>
          <p14:tracePt t="12682" x="4057650" y="1428750"/>
          <p14:tracePt t="12698" x="4057650" y="1417638"/>
          <p14:tracePt t="12714" x="4057650" y="1406525"/>
          <p14:tracePt t="12722" x="4068763" y="1393825"/>
          <p14:tracePt t="12730" x="4079875" y="1382713"/>
          <p14:tracePt t="12750" x="4103688" y="1371600"/>
          <p14:tracePt t="12751" x="4143375" y="1360488"/>
          <p14:tracePt t="12762" x="4165600" y="1360488"/>
          <p14:tracePt t="12763" x="4200525" y="1360488"/>
          <p14:tracePt t="12769" x="4246563" y="1360488"/>
          <p14:tracePt t="12777" x="4292600" y="1343025"/>
          <p14:tracePt t="12785" x="4354513" y="1343025"/>
          <p14:tracePt t="12795" x="4400550" y="1343025"/>
          <p14:tracePt t="12801" x="4468813" y="1331913"/>
          <p14:tracePt t="12809" x="4532313" y="1308100"/>
          <p14:tracePt t="12817" x="4611688" y="1285875"/>
          <p14:tracePt t="12829" x="4697413" y="1263650"/>
          <p14:tracePt t="12833" x="4765675" y="1239838"/>
          <p14:tracePt t="12842" x="4835525" y="1217613"/>
          <p14:tracePt t="12848" x="4908550" y="1193800"/>
          <p14:tracePt t="12863" x="4978400" y="1165225"/>
          <p14:tracePt t="12866" x="5040313" y="1154113"/>
          <p14:tracePt t="12875" x="5064125" y="1154113"/>
          <p14:tracePt t="12880" x="5108575" y="1143000"/>
          <p14:tracePt t="12896" x="5143500" y="1131888"/>
          <p14:tracePt t="12897" x="5178425" y="1131888"/>
          <p14:tracePt t="12905" x="5189538" y="1131888"/>
          <p14:tracePt t="12912" x="5200650" y="1131888"/>
          <p14:tracePt t="12920" x="5218113" y="1131888"/>
          <p14:tracePt t="12930" x="5229225" y="1131888"/>
          <p14:tracePt t="12944" x="5240338" y="1131888"/>
          <p14:tracePt t="12967" x="5251450" y="1143000"/>
          <p14:tracePt t="12993" x="5251450" y="1154113"/>
          <p14:tracePt t="13031" x="5240338" y="1154113"/>
          <p14:tracePt t="13039" x="5229225" y="1154113"/>
          <p14:tracePt t="13046" x="5218113" y="1154113"/>
          <p14:tracePt t="13061" x="5200650" y="1154113"/>
          <p14:tracePt t="13064" x="5178425" y="1154113"/>
          <p14:tracePt t="13072" x="5154613" y="1154113"/>
          <p14:tracePt t="13078" x="5143500" y="1154113"/>
          <p14:tracePt t="13086" x="5121275" y="1154113"/>
          <p14:tracePt t="13096" x="5097463" y="1154113"/>
          <p14:tracePt t="13102" x="5075238" y="1154113"/>
          <p14:tracePt t="13110" x="5064125" y="1154113"/>
          <p14:tracePt t="13117" x="5040313" y="1154113"/>
          <p14:tracePt t="13129" x="5011738" y="1154113"/>
          <p14:tracePt t="13133" x="5000625" y="1154113"/>
          <p14:tracePt t="13142" x="4989513" y="1154113"/>
          <p14:tracePt t="13149" x="4965700" y="1154113"/>
          <p14:tracePt t="13162" x="4954588" y="1154113"/>
          <p14:tracePt t="13165" x="4954588" y="1165225"/>
          <p14:tracePt t="13175" x="4943475" y="1193800"/>
          <p14:tracePt t="13181" x="4943475" y="1217613"/>
          <p14:tracePt t="13195" x="4943475" y="1239838"/>
          <p14:tracePt t="13198" x="4943475" y="1274763"/>
          <p14:tracePt t="13208" x="4943475" y="1320800"/>
          <p14:tracePt t="13213" x="4989513" y="1406525"/>
          <p14:tracePt t="13228" x="5022850" y="1463675"/>
          <p14:tracePt t="13229" x="5086350" y="1549400"/>
          <p14:tracePt t="13238" x="5121275" y="1593850"/>
          <p14:tracePt t="13244" x="5178425" y="1674813"/>
          <p14:tracePt t="13252" x="5218113" y="1697038"/>
          <p14:tracePt t="13262" x="5251450" y="1749425"/>
          <p14:tracePt t="13268" x="5275263" y="1771650"/>
          <p14:tracePt t="13276" x="5297488" y="1793875"/>
          <p14:tracePt t="13290" x="5308600" y="1806575"/>
          <p14:tracePt t="13294" x="5308600" y="1817688"/>
          <p14:tracePt t="13312" x="5321300" y="1817688"/>
          <p14:tracePt t="13331" x="5308600" y="1817688"/>
          <p14:tracePt t="13345" x="5297488" y="1817688"/>
          <p14:tracePt t="13348" x="5275263" y="1817688"/>
          <p14:tracePt t="13356" x="5264150" y="1806575"/>
          <p14:tracePt t="13363" x="5240338" y="1793875"/>
          <p14:tracePt t="13379" x="5200650" y="1771650"/>
          <p14:tracePt t="13379" x="5189538" y="1771650"/>
          <p14:tracePt t="13388" x="5165725" y="1749425"/>
          <p14:tracePt t="13394" x="5154613" y="1736725"/>
          <p14:tracePt t="13403" x="5143500" y="1725613"/>
          <p14:tracePt t="13412" x="5132388" y="1708150"/>
          <p14:tracePt t="13419" x="5121275" y="1708150"/>
          <p14:tracePt t="13427" x="5121275" y="1697038"/>
          <p14:tracePt t="13475" x="5132388" y="1697038"/>
          <p14:tracePt t="13490" x="5143500" y="1697038"/>
          <p14:tracePt t="13497" x="5154613" y="1697038"/>
          <p14:tracePt t="13521" x="5165725" y="1697038"/>
          <p14:tracePt t="13616" x="5165725" y="1708150"/>
          <p14:tracePt t="13664" x="5165725" y="1725613"/>
          <p14:tracePt t="13885" x="5165725" y="1736725"/>
          <p14:tracePt t="13909" x="5165725" y="1749425"/>
          <p14:tracePt t="13929" x="5165725" y="1760538"/>
          <p14:tracePt t="13933" x="5165725" y="1771650"/>
          <p14:tracePt t="13942" x="5165725" y="1782763"/>
          <p14:tracePt t="13949" x="5165725" y="1806575"/>
          <p14:tracePt t="13963" x="5165725" y="1828800"/>
          <p14:tracePt t="13966" x="5165725" y="1839913"/>
          <p14:tracePt t="13973" x="5165725" y="1863725"/>
          <p14:tracePt t="13981" x="5165725" y="1885950"/>
          <p14:tracePt t="13996" x="5154613" y="1903413"/>
          <p14:tracePt t="13997" x="5154613" y="1914525"/>
          <p14:tracePt t="14006" x="5143500" y="1936750"/>
          <p14:tracePt t="14012" x="5132388" y="1949450"/>
          <p14:tracePt t="14027" x="5121275" y="1960563"/>
          <p14:tracePt t="14031" x="5108575" y="1960563"/>
          <p14:tracePt t="14036" x="5097463" y="1971675"/>
          <p14:tracePt t="14044" x="5075238" y="1982788"/>
          <p14:tracePt t="14052" x="5064125" y="1982788"/>
          <p14:tracePt t="14062" x="5051425" y="1993900"/>
          <p14:tracePt t="14068" x="5022850" y="1993900"/>
          <p14:tracePt t="14076" x="5011738" y="1993900"/>
          <p14:tracePt t="14093" x="4978400" y="2006600"/>
          <p14:tracePt t="14099" x="4965700" y="2006600"/>
          <p14:tracePt t="14113" x="4954588" y="2006600"/>
          <p14:tracePt t="14116" x="4943475" y="2006600"/>
          <p14:tracePt t="14126" x="4921250" y="2006600"/>
          <p14:tracePt t="14131" x="4908550" y="2006600"/>
          <p14:tracePt t="14146" x="4897438" y="1993900"/>
          <p14:tracePt t="14149" x="4886325" y="1993900"/>
          <p14:tracePt t="14163" x="4875213" y="1982788"/>
          <p14:tracePt t="14187" x="4864100" y="1982788"/>
          <p14:tracePt t="14211" x="4864100" y="1971675"/>
          <p14:tracePt t="14867" x="4851400" y="1971675"/>
          <p14:tracePt t="14883" x="4835525" y="1971675"/>
          <p14:tracePt t="14896" x="4822825" y="1971675"/>
          <p14:tracePt t="14912" x="4811713" y="1971675"/>
          <p14:tracePt t="14923" x="4800600" y="1971675"/>
          <p14:tracePt t="14931" x="4789488" y="1971675"/>
          <p14:tracePt t="14947" x="4778375" y="1971675"/>
          <p14:tracePt t="14956" x="4765675" y="1971675"/>
          <p14:tracePt t="14979" x="4754563" y="1971675"/>
          <p14:tracePt t="14980" x="4754563" y="1982788"/>
          <p14:tracePt t="14986" x="4743450" y="1982788"/>
          <p14:tracePt t="14994" x="4743450" y="1993900"/>
          <p14:tracePt t="15002" x="4732338" y="2006600"/>
          <p14:tracePt t="15012" x="4732338" y="2017713"/>
          <p14:tracePt t="15018" x="4732338" y="2028825"/>
          <p14:tracePt t="15027" x="4732338" y="2039938"/>
          <p14:tracePt t="15033" x="4721225" y="2039938"/>
          <p14:tracePt t="15231" x="4708525" y="2051050"/>
          <p14:tracePt t="15239" x="4686300" y="2063750"/>
          <p14:tracePt t="15247" x="4657725" y="2079625"/>
          <p14:tracePt t="15263" x="4611688" y="2103438"/>
          <p14:tracePt t="15263" x="4578350" y="2103438"/>
          <p14:tracePt t="15273" x="4446588" y="2125663"/>
          <p14:tracePt t="15279" x="4354513" y="2136775"/>
          <p14:tracePt t="15294" x="4292600" y="2136775"/>
          <p14:tracePt t="15297" x="4200525" y="2136775"/>
          <p14:tracePt t="15302" x="4154488" y="2136775"/>
          <p14:tracePt t="15310" x="4079875" y="2149475"/>
          <p14:tracePt t="15319" x="4035425" y="2149475"/>
          <p14:tracePt t="15329" x="3989388" y="2149475"/>
          <p14:tracePt t="15334" x="3965575" y="2149475"/>
          <p14:tracePt t="15344" x="3943350" y="2160588"/>
          <p14:tracePt t="15350" x="3925888" y="2160588"/>
          <p14:tracePt t="15366" x="3914775" y="2160588"/>
          <p14:tracePt t="15413" x="3903663" y="2160588"/>
          <p14:tracePt t="15433" x="3892550" y="2171700"/>
          <p14:tracePt t="15445" x="3879850" y="2182813"/>
          <p14:tracePt t="15461" x="3868738" y="2193925"/>
          <p14:tracePt t="15469" x="3868738" y="2206625"/>
          <p14:tracePt t="15485" x="3857625" y="2217738"/>
          <p14:tracePt t="15500" x="3857625" y="2228850"/>
          <p14:tracePt t="15512" x="3857625" y="2239963"/>
          <p14:tracePt t="15524" x="3857625" y="2251075"/>
          <p14:tracePt t="15532" x="3857625" y="2268538"/>
          <p14:tracePt t="15545" x="3857625" y="2279650"/>
          <p14:tracePt t="15549" x="3868738" y="2292350"/>
          <p14:tracePt t="15556" x="3868738" y="2303463"/>
          <p14:tracePt t="15579" x="3879850" y="2314575"/>
          <p14:tracePt t="15581" x="3879850" y="2325688"/>
          <p14:tracePt t="15589" x="3879850" y="2336800"/>
          <p14:tracePt t="15611" x="3879850" y="2349500"/>
          <p14:tracePt t="15627" x="3879850" y="2360613"/>
          <p14:tracePt t="15651" x="3879850" y="2371725"/>
          <p14:tracePt t="15667" x="3879850" y="2382838"/>
          <p14:tracePt t="15696" x="3879850" y="2393950"/>
          <p14:tracePt t="15706" x="3868738" y="2406650"/>
          <p14:tracePt t="15793" x="3868738" y="2417763"/>
          <p14:tracePt t="15817" x="3879850" y="2417763"/>
          <p14:tracePt t="15827" x="3903663" y="2417763"/>
          <p14:tracePt t="15833" x="3914775" y="2428875"/>
          <p14:tracePt t="15841" x="3954463" y="2428875"/>
          <p14:tracePt t="15849" x="3989388" y="2446338"/>
          <p14:tracePt t="15862" x="4035425" y="2446338"/>
          <p14:tracePt t="15865" x="4079875" y="2457450"/>
          <p14:tracePt t="15872" x="4143375" y="2457450"/>
          <p14:tracePt t="15881" x="4154488" y="2457450"/>
          <p14:tracePt t="15895" x="4189413" y="2457450"/>
          <p14:tracePt t="15897" x="4222750" y="2457450"/>
          <p14:tracePt t="15906" x="4246563" y="2468563"/>
          <p14:tracePt t="15912" x="4268788" y="2468563"/>
          <p14:tracePt t="15928" x="4279900" y="2468563"/>
          <p14:tracePt t="15929" x="4292600" y="2468563"/>
          <p14:tracePt t="15936" x="4308475" y="2468563"/>
          <p14:tracePt t="15945" x="4321175" y="2468563"/>
          <p14:tracePt t="15952" x="4332288" y="2468563"/>
          <p14:tracePt t="15965" x="4354513" y="2457450"/>
          <p14:tracePt t="15972" x="4365625" y="2457450"/>
          <p14:tracePt t="15978" x="4389438" y="2457450"/>
          <p14:tracePt t="15983" x="4400550" y="2457450"/>
          <p14:tracePt t="15996" x="4422775" y="2457450"/>
          <p14:tracePt t="16000" x="4446588" y="2457450"/>
          <p14:tracePt t="16011" x="4457700" y="2457450"/>
          <p14:tracePt t="16015" x="4468813" y="2457450"/>
          <p14:tracePt t="16028" x="4486275" y="2457450"/>
          <p14:tracePt t="16031" x="4497388" y="2457450"/>
          <p14:tracePt t="16061" x="4508500" y="2457450"/>
          <p14:tracePt t="16072" x="4508500" y="2428875"/>
          <p14:tracePt t="16078" x="4508500" y="2417763"/>
          <p14:tracePt t="16094" x="4508500" y="2406650"/>
          <p14:tracePt t="16097" x="4508500" y="2393950"/>
          <p14:tracePt t="16102" x="4508500" y="2382838"/>
          <p14:tracePt t="16111" x="4508500" y="2371725"/>
          <p14:tracePt t="16340" x="4521200" y="2371725"/>
          <p14:tracePt t="16348" x="4565650" y="2371725"/>
          <p14:tracePt t="16356" x="4635500" y="2382838"/>
          <p14:tracePt t="16364" x="4721225" y="2393950"/>
          <p14:tracePt t="16379" x="4778375" y="2406650"/>
          <p14:tracePt t="16381" x="4851400" y="2406650"/>
          <p14:tracePt t="16389" x="4943475" y="2417763"/>
          <p14:tracePt t="16395" x="5040313" y="2428875"/>
          <p14:tracePt t="16411" x="5121275" y="2428875"/>
          <p14:tracePt t="16412" x="5200650" y="2446338"/>
          <p14:tracePt t="16419" x="5240338" y="2446338"/>
          <p14:tracePt t="16428" x="5297488" y="2446338"/>
          <p14:tracePt t="16435" x="5354638" y="2446338"/>
          <p14:tracePt t="16445" x="5389563" y="2446338"/>
          <p14:tracePt t="16451" x="5429250" y="2446338"/>
          <p14:tracePt t="16458" x="5451475" y="2446338"/>
          <p14:tracePt t="16466" x="5464175" y="2446338"/>
          <p14:tracePt t="16479" x="5475288" y="2446338"/>
          <p14:tracePt t="16482" x="5486400" y="2446338"/>
          <p14:tracePt t="16498" x="5486400" y="2428875"/>
          <p14:tracePt t="16499" x="5497513" y="2428875"/>
          <p14:tracePt t="16506" x="5497513" y="2417763"/>
          <p14:tracePt t="16514" x="5497513" y="2406650"/>
          <p14:tracePt t="16529" x="5497513" y="2393950"/>
          <p14:tracePt t="16752" x="5532438" y="2393950"/>
          <p14:tracePt t="16765" x="5607050" y="2393950"/>
          <p14:tracePt t="16768" x="5664200" y="2393950"/>
          <p14:tracePt t="16778" x="5783263" y="2393950"/>
          <p14:tracePt t="16783" x="5886450" y="2393950"/>
          <p14:tracePt t="16795" x="6018213" y="2406650"/>
          <p14:tracePt t="16799" x="6149975" y="2417763"/>
          <p14:tracePt t="16807" x="6218238" y="2417763"/>
          <p14:tracePt t="16815" x="6326188" y="2428875"/>
          <p14:tracePt t="16829" x="6429375" y="2446338"/>
          <p14:tracePt t="16832" x="6475413" y="2446338"/>
          <p14:tracePt t="16840" x="6550025" y="2446338"/>
          <p14:tracePt t="16846" x="6607175" y="2446338"/>
          <p14:tracePt t="16863" x="6640513" y="2446338"/>
          <p14:tracePt t="16864" x="6664325" y="2446338"/>
          <p14:tracePt t="16872" x="6680200" y="2446338"/>
          <p14:tracePt t="16879" x="6680200" y="2428875"/>
          <p14:tracePt t="16886" x="6692900" y="2417763"/>
          <p14:tracePt t="16902" x="6692900" y="2406650"/>
          <p14:tracePt t="16911" x="6680200" y="2406650"/>
          <p14:tracePt t="17108" x="6680200" y="2417763"/>
          <p14:tracePt t="17116" x="6680200" y="2428875"/>
          <p14:tracePt t="17129" x="6680200" y="2446338"/>
          <p14:tracePt t="17132" x="6664325" y="2457450"/>
          <p14:tracePt t="17139" x="6664325" y="2468563"/>
          <p14:tracePt t="17147" x="6640513" y="2492375"/>
          <p14:tracePt t="17162" x="6607175" y="2514600"/>
          <p14:tracePt t="17165" x="6550025" y="2560638"/>
          <p14:tracePt t="17172" x="6464300" y="2582863"/>
          <p14:tracePt t="17179" x="6372225" y="2622550"/>
          <p14:tracePt t="17194" x="6240463" y="2657475"/>
          <p14:tracePt t="17197" x="6086475" y="2679700"/>
          <p14:tracePt t="17203" x="5908675" y="2714625"/>
          <p14:tracePt t="17212" x="5743575" y="2749550"/>
          <p14:tracePt t="17218" x="5651500" y="2760663"/>
          <p14:tracePt t="17229" x="5497513" y="2782888"/>
          <p14:tracePt t="17235" x="5354638" y="2822575"/>
          <p14:tracePt t="17245" x="5218113" y="2846388"/>
          <p14:tracePt t="17250" x="5097463" y="2868613"/>
          <p14:tracePt t="17262" x="4978400" y="2892425"/>
          <p14:tracePt t="17266" x="4897438" y="2914650"/>
          <p14:tracePt t="17278" x="4864100" y="2914650"/>
          <p14:tracePt t="17282" x="4800600" y="2925763"/>
          <p14:tracePt t="17298" x="4754563" y="2949575"/>
          <p14:tracePt t="17299" x="4732338" y="2949575"/>
          <p14:tracePt t="17306" x="4708525" y="2960688"/>
          <p14:tracePt t="17329" x="4697413" y="2960688"/>
          <p14:tracePt t="17504" x="4686300" y="2960688"/>
          <p14:tracePt t="17513" x="4646613" y="2960688"/>
          <p14:tracePt t="17519" x="4622800" y="2960688"/>
          <p14:tracePt t="17529" x="4589463" y="2960688"/>
          <p14:tracePt t="17535" x="4543425" y="2949575"/>
          <p14:tracePt t="17546" x="4468813" y="2949575"/>
          <p14:tracePt t="17551" x="4389438" y="2936875"/>
          <p14:tracePt t="17559" x="4321175" y="2925763"/>
          <p14:tracePt t="17569" x="4246563" y="2903538"/>
          <p14:tracePt t="17579" x="4189413" y="2892425"/>
          <p14:tracePt t="17583" x="4165600" y="2879725"/>
          <p14:tracePt t="17596" x="4121150" y="2857500"/>
          <p14:tracePt t="17601" x="4092575" y="2846388"/>
          <p14:tracePt t="17612" x="4068763" y="2835275"/>
          <p14:tracePt t="17616" x="4057650" y="2822575"/>
          <p14:tracePt t="17629" x="4057650" y="2811463"/>
          <p14:tracePt t="17789" x="4046538" y="2811463"/>
          <p14:tracePt t="17796" x="4011613" y="2811463"/>
          <p14:tracePt t="17806" x="3954463" y="2800350"/>
          <p14:tracePt t="17813" x="3857625" y="2771775"/>
          <p14:tracePt t="17831" x="3736975" y="2736850"/>
          <p14:tracePt t="17832" x="3668713" y="2703513"/>
          <p14:tracePt t="17839" x="3549650" y="2679700"/>
          <p14:tracePt t="17845" x="3446463" y="2646363"/>
          <p14:tracePt t="17852" x="3336925" y="2635250"/>
          <p14:tracePt t="17864" x="3292475" y="2635250"/>
          <p14:tracePt t="17868" x="3235325" y="2635250"/>
          <p14:tracePt t="17876" x="3160713" y="2635250"/>
          <p14:tracePt t="17884" x="3125788" y="2635250"/>
          <p14:tracePt t="17895" x="3092450" y="2635250"/>
          <p14:tracePt t="17900" x="3079750" y="2635250"/>
          <p14:tracePt t="17907" x="3068638" y="2635250"/>
          <p14:tracePt t="17916" x="3057525" y="2635250"/>
          <p14:tracePt t="18089" x="3057525" y="2646363"/>
          <p14:tracePt t="18101" x="3046413" y="2657475"/>
          <p14:tracePt t="18113" x="3035300" y="2668588"/>
          <p14:tracePt t="18123" x="3022600" y="2668588"/>
          <p14:tracePt t="18130" x="3006725" y="2679700"/>
          <p14:tracePt t="18144" x="2994025" y="2679700"/>
          <p14:tracePt t="18148" x="2971800" y="2679700"/>
          <p14:tracePt t="18153" x="2960688" y="2679700"/>
          <p14:tracePt t="18163" x="2949575" y="2679700"/>
          <p14:tracePt t="18169" x="2925763" y="2679700"/>
          <p14:tracePt t="18180" x="2914650" y="2679700"/>
          <p14:tracePt t="18192" x="2903538" y="2679700"/>
          <p14:tracePt t="18216" x="2892425" y="2679700"/>
          <p14:tracePt t="18288" x="2879725" y="2679700"/>
          <p14:tracePt t="18303" x="2868613" y="2692400"/>
          <p14:tracePt t="18313" x="2868613" y="2703513"/>
          <p14:tracePt t="18319" x="2857500" y="2714625"/>
          <p14:tracePt t="18335" x="2846388" y="2725738"/>
          <p14:tracePt t="18345" x="2846388" y="2736850"/>
          <p14:tracePt t="18351" x="2828925" y="2736850"/>
          <p14:tracePt t="18371" x="2817813" y="2749550"/>
          <p14:tracePt t="18395" x="2817813" y="2760663"/>
          <p14:tracePt t="18414" x="2817813" y="2771775"/>
          <p14:tracePt t="18438" x="2817813" y="2782888"/>
          <p14:tracePt t="18460" x="2828925" y="2782888"/>
          <p14:tracePt t="18485" x="2846388" y="2782888"/>
          <p14:tracePt t="18516" x="2857500" y="2782888"/>
          <p14:tracePt t="18549" x="2868613" y="2782888"/>
          <p14:tracePt t="18596" x="2879725" y="2782888"/>
          <p14:tracePt t="18628" x="2892425" y="2782888"/>
          <p14:tracePt t="18786" x="2903538" y="2782888"/>
          <p14:tracePt t="18826" x="2914650" y="2782888"/>
          <p14:tracePt t="18844" x="2914650" y="2800350"/>
          <p14:tracePt t="18849" x="2925763" y="2800350"/>
          <p14:tracePt t="18857" x="2936875" y="2800350"/>
          <p14:tracePt t="18878" x="2936875" y="2811463"/>
          <p14:tracePt t="18882" x="2949575" y="2811463"/>
          <p14:tracePt t="18889" x="2949575" y="2822575"/>
          <p14:tracePt t="18907" x="2960688" y="2835275"/>
          <p14:tracePt t="18928" x="2960688" y="2846388"/>
          <p14:tracePt t="18946" x="2960688" y="2857500"/>
          <p14:tracePt t="18961" x="2949575" y="2857500"/>
          <p14:tracePt t="18968" x="2936875" y="2868613"/>
          <p14:tracePt t="18976" x="2914650" y="2868613"/>
          <p14:tracePt t="18984" x="2892425" y="2868613"/>
          <p14:tracePt t="18996" x="2857500" y="2879725"/>
          <p14:tracePt t="19000" x="2817813" y="2879725"/>
          <p14:tracePt t="19008" x="2782888" y="2879725"/>
          <p14:tracePt t="19016" x="2760663" y="2879725"/>
          <p14:tracePt t="19028" x="2703513" y="2892425"/>
          <p14:tracePt t="19033" x="2692400" y="2892425"/>
          <p14:tracePt t="19039" x="2657475" y="2892425"/>
          <p14:tracePt t="19047" x="2617788" y="2892425"/>
          <p14:tracePt t="19061" x="2582863" y="2892425"/>
          <p14:tracePt t="19064" x="2549525" y="2892425"/>
          <p14:tracePt t="19073" x="2525713" y="2879725"/>
          <p14:tracePt t="19080" x="2503488" y="2857500"/>
          <p14:tracePt t="19093" x="2492375" y="2835275"/>
          <p14:tracePt t="19097" x="2479675" y="2800350"/>
          <p14:tracePt t="19103" x="2479675" y="2782888"/>
          <p14:tracePt t="19293" x="2463800" y="2782888"/>
          <p14:tracePt t="19301" x="2451100" y="2782888"/>
          <p14:tracePt t="19309" x="2428875" y="2782888"/>
          <p14:tracePt t="19317" x="2406650" y="2782888"/>
          <p14:tracePt t="19330" x="2371725" y="2771775"/>
          <p14:tracePt t="19333" x="2336800" y="2771775"/>
          <p14:tracePt t="19340" x="2314575" y="2760663"/>
          <p14:tracePt t="19348" x="2274888" y="2749550"/>
          <p14:tracePt t="19361" x="2239963" y="2736850"/>
          <p14:tracePt t="19366" x="2228850" y="2736850"/>
          <p14:tracePt t="19372" x="2206625" y="2736850"/>
          <p14:tracePt t="19381" x="2182813" y="2725738"/>
          <p14:tracePt t="19395" x="2171700" y="2725738"/>
          <p14:tracePt t="19405" x="2160588" y="2725738"/>
          <p14:tracePt t="19420" x="2149475" y="2725738"/>
          <p14:tracePt t="19499" x="2160588" y="2725738"/>
          <p14:tracePt t="19506" x="2171700" y="2725738"/>
          <p14:tracePt t="19514" x="2182813" y="2725738"/>
          <p14:tracePt t="19527" x="2193925" y="2725738"/>
          <p14:tracePt t="19531" x="2193925" y="2736850"/>
          <p14:tracePt t="19539" x="2206625" y="2736850"/>
          <p14:tracePt t="19548" x="2217738" y="2736850"/>
          <p14:tracePt t="19561" x="2228850" y="2749550"/>
          <p14:tracePt t="19571" x="2239963" y="2760663"/>
          <p14:tracePt t="19578" x="2251075" y="2760663"/>
          <p14:tracePt t="19585" x="2251075" y="2771775"/>
          <p14:tracePt t="19594" x="2263775" y="2782888"/>
          <p14:tracePt t="19601" x="2292350" y="2782888"/>
          <p14:tracePt t="19610" x="2292350" y="2800350"/>
          <p14:tracePt t="19617" x="2303463" y="2800350"/>
          <p14:tracePt t="19628" x="2325688" y="2811463"/>
          <p14:tracePt t="19641" x="2336800" y="2822575"/>
          <p14:tracePt t="19649" x="2349500" y="2822575"/>
          <p14:tracePt t="19665" x="2360613" y="2822575"/>
          <p14:tracePt t="19697" x="2371725" y="2835275"/>
          <p14:tracePt t="19721" x="2382838" y="2846388"/>
          <p14:tracePt t="19736" x="2382838" y="2857500"/>
          <p14:tracePt t="19760" x="2393950" y="2868613"/>
          <p14:tracePt t="19935" x="2393950" y="2879725"/>
          <p14:tracePt t="19942" x="2393950" y="2892425"/>
          <p14:tracePt t="19950" x="2393950" y="2903538"/>
          <p14:tracePt t="19958" x="2406650" y="2903538"/>
          <p14:tracePt t="19966" x="2406650" y="2914650"/>
          <p14:tracePt t="19977" x="2406650" y="2925763"/>
          <p14:tracePt t="19984" x="2417763" y="2936875"/>
          <p14:tracePt t="19999" x="2417763" y="2949575"/>
          <p14:tracePt t="20006" x="2428875" y="2949575"/>
          <p14:tracePt t="20014" x="2428875" y="2960688"/>
          <p14:tracePt t="20100" x="2428875" y="2971800"/>
          <p14:tracePt t="20139" x="2428875" y="2989263"/>
          <p14:tracePt t="20175" x="2428875" y="3000375"/>
          <p14:tracePt t="20189" x="2428875" y="3011488"/>
          <p14:tracePt t="20210" x="2428875" y="3022600"/>
          <p14:tracePt t="20219" x="2417763" y="3035300"/>
          <p14:tracePt t="20227" x="2406650" y="3046413"/>
          <p14:tracePt t="20242" x="2393950" y="3046413"/>
          <p14:tracePt t="20246" x="2382838" y="3046413"/>
          <p14:tracePt t="20251" x="2371725" y="3057525"/>
          <p14:tracePt t="20265" x="2349500" y="3057525"/>
          <p14:tracePt t="20268" x="2336800" y="3057525"/>
          <p14:tracePt t="20281" x="2325688" y="3057525"/>
          <p14:tracePt t="20284" x="2303463" y="3057525"/>
          <p14:tracePt t="20298" x="2292350" y="3057525"/>
          <p14:tracePt t="20299" x="2263775" y="3046413"/>
          <p14:tracePt t="20306" x="2251075" y="3046413"/>
          <p14:tracePt t="20315" x="2228850" y="3035300"/>
          <p14:tracePt t="20328" x="2217738" y="3022600"/>
          <p14:tracePt t="20332" x="2193925" y="3011488"/>
          <p14:tracePt t="20339" x="2182813" y="3011488"/>
          <p14:tracePt t="20348" x="2171700" y="3000375"/>
          <p14:tracePt t="20360" x="2160588" y="3000375"/>
          <p14:tracePt t="20364" x="2149475" y="3000375"/>
          <p14:tracePt t="20377" x="2136775" y="3000375"/>
          <p14:tracePt t="20425" x="2125663" y="3000375"/>
          <p14:tracePt t="20449" x="2114550" y="3000375"/>
          <p14:tracePt t="20481" x="2097088" y="3011488"/>
          <p14:tracePt t="20497" x="2097088" y="3022600"/>
          <p14:tracePt t="20517" x="2097088" y="3035300"/>
          <p14:tracePt t="20545" x="2097088" y="3046413"/>
          <p14:tracePt t="20559" x="2097088" y="3057525"/>
          <p14:tracePt t="20583" x="2097088" y="3068638"/>
          <p14:tracePt t="20591" x="2097088" y="3079750"/>
          <p14:tracePt t="20611" x="2097088" y="3092450"/>
          <p14:tracePt t="20623" x="2097088" y="3103563"/>
          <p14:tracePt t="20632" x="2097088" y="3114675"/>
          <p14:tracePt t="20644" x="2114550" y="3125788"/>
          <p14:tracePt t="20649" x="2136775" y="3136900"/>
          <p14:tracePt t="20656" x="2160588" y="3149600"/>
          <p14:tracePt t="20665" x="2171700" y="3165475"/>
          <p14:tracePt t="20676" x="2182813" y="3189288"/>
          <p14:tracePt t="20682" x="2206625" y="3200400"/>
          <p14:tracePt t="20686" x="2228850" y="3211513"/>
          <p14:tracePt t="20698" x="2239963" y="3222625"/>
          <p14:tracePt t="20702" x="2263775" y="3235325"/>
          <p14:tracePt t="20715" x="2274888" y="3246438"/>
          <p14:tracePt t="20731" x="2292350" y="3257550"/>
          <p14:tracePt t="20744" x="2303463" y="3257550"/>
          <p14:tracePt t="20750" x="2314575" y="3257550"/>
          <p14:tracePt t="20757" x="2314575" y="3268663"/>
          <p14:tracePt t="20766" x="2325688" y="3268663"/>
          <p14:tracePt t="20779" x="2336800" y="3268663"/>
          <p14:tracePt t="20782" x="2371725" y="3268663"/>
          <p14:tracePt t="20798" x="2406650" y="3279775"/>
          <p14:tracePt t="20806" x="2428875" y="3279775"/>
          <p14:tracePt t="20815" x="2451100" y="3279775"/>
          <p14:tracePt t="20827" x="2463800" y="3279775"/>
          <p14:tracePt t="20831" x="2479675" y="3292475"/>
          <p14:tracePt t="20839" x="2492375" y="3292475"/>
          <p14:tracePt t="20848" x="2503488" y="3292475"/>
          <p14:tracePt t="20852" x="2514600" y="3292475"/>
          <p14:tracePt t="20876" x="2525713" y="3292475"/>
          <p14:tracePt t="21129" x="2525713" y="3279775"/>
          <p14:tracePt t="21145" x="2525713" y="3268663"/>
          <p14:tracePt t="21177" x="2525713" y="3257550"/>
          <p14:tracePt t="21185" x="2514600" y="3257550"/>
          <p14:tracePt t="26286" x="2514600" y="3292475"/>
          <p14:tracePt t="26292" x="2514600" y="3325813"/>
          <p14:tracePt t="26303" x="2514600" y="3389313"/>
          <p14:tracePt t="26308" x="2514600" y="3435350"/>
          <p14:tracePt t="26320" x="2514600" y="3492500"/>
          <p14:tracePt t="26329" x="2514600" y="3565525"/>
          <p14:tracePt t="26336" x="2503488" y="3635375"/>
          <p14:tracePt t="26341" x="2492375" y="3708400"/>
          <p14:tracePt t="26353" x="2479675" y="3778250"/>
          <p14:tracePt t="26375" x="2463800" y="3800475"/>
          <p14:tracePt t="26376" x="2451100" y="3886200"/>
          <p14:tracePt t="26584" x="2451100" y="3908425"/>
          <p14:tracePt t="26592" x="2451100" y="3921125"/>
          <p14:tracePt t="26600" x="2451100" y="3943350"/>
          <p14:tracePt t="26610" x="2451100" y="3954463"/>
          <p14:tracePt t="26616" x="2451100" y="3965575"/>
          <p14:tracePt t="26624" x="2439988" y="3978275"/>
          <p14:tracePt t="26632" x="2428875" y="4000500"/>
          <p14:tracePt t="26645" x="2406650" y="4022725"/>
          <p14:tracePt t="26648" x="2371725" y="4046538"/>
          <p14:tracePt t="26663" x="2336800" y="4057650"/>
          <p14:tracePt t="26666" x="2303463" y="4086225"/>
          <p14:tracePt t="26673" x="2274888" y="4086225"/>
          <p14:tracePt t="26679" x="2239963" y="4097338"/>
          <p14:tracePt t="26694" x="2206625" y="4108450"/>
          <p14:tracePt t="26696" x="2182813" y="4121150"/>
          <p14:tracePt t="26705" x="2160588" y="4121150"/>
          <p14:tracePt t="26711" x="2125663" y="4132263"/>
          <p14:tracePt t="26727" x="2097088" y="4132263"/>
          <p14:tracePt t="26728" x="2074863" y="4132263"/>
          <p14:tracePt t="26736" x="2063750" y="4132263"/>
          <p14:tracePt t="26743" x="2039938" y="4132263"/>
          <p14:tracePt t="26751" x="2028825" y="4132263"/>
          <p14:tracePt t="26761" x="2006600" y="4108450"/>
          <p14:tracePt t="26766" x="1993900" y="4097338"/>
          <p14:tracePt t="26774" x="1982788" y="4075113"/>
          <p14:tracePt t="26782" x="1971675" y="4057650"/>
          <p14:tracePt t="26794" x="1971675" y="4035425"/>
          <p14:tracePt t="26798" x="1971675" y="4022725"/>
          <p14:tracePt t="26806" x="1960563" y="3989388"/>
          <p14:tracePt t="26814" x="1960563" y="3954463"/>
          <p14:tracePt t="26827" x="1960563" y="3932238"/>
          <p14:tracePt t="26831" x="1960563" y="3908425"/>
          <p14:tracePt t="26840" x="1982788" y="3868738"/>
          <p14:tracePt t="26846" x="2017713" y="3835400"/>
          <p14:tracePt t="26861" x="2039938" y="3822700"/>
          <p14:tracePt t="26862" x="2085975" y="3811588"/>
          <p14:tracePt t="26872" x="2136775" y="3811588"/>
          <p14:tracePt t="26877" x="2193925" y="3811588"/>
          <p14:tracePt t="26886" x="2292350" y="3811588"/>
          <p14:tracePt t="26895" x="2371725" y="3868738"/>
          <p14:tracePt t="26901" x="2439988" y="3954463"/>
          <p14:tracePt t="26909" x="2514600" y="4046538"/>
          <p14:tracePt t="26917" x="2606675" y="4178300"/>
          <p14:tracePt t="26930" x="2692400" y="4308475"/>
          <p14:tracePt t="26936" x="2794000" y="4486275"/>
          <p14:tracePt t="26942" x="2892425" y="4640263"/>
          <p14:tracePt t="26948" x="2971800" y="4765675"/>
          <p14:tracePt t="26961" x="3006725" y="4851400"/>
          <p14:tracePt t="26967" x="3079750" y="4954588"/>
          <p14:tracePt t="26974" x="3103563" y="4994275"/>
          <p14:tracePt t="26980" x="3136900" y="5051425"/>
          <p14:tracePt t="26994" x="3160713" y="5086350"/>
          <p14:tracePt t="26997" x="3171825" y="5108575"/>
          <p14:tracePt t="27006" x="3182938" y="5132388"/>
          <p14:tracePt t="27027" x="3182938" y="5121275"/>
          <p14:tracePt t="27029" x="3171825" y="5051425"/>
          <p14:tracePt t="27162" x="3171825" y="5075238"/>
          <p14:tracePt t="27173" x="3171825" y="5097463"/>
          <p14:tracePt t="27178" x="3171825" y="5121275"/>
          <p14:tracePt t="27193" x="3171825" y="5132388"/>
          <p14:tracePt t="27200" x="3171825" y="5149850"/>
          <p14:tracePt t="27210" x="3171825" y="5172075"/>
          <p14:tracePt t="27218" x="3171825" y="5183188"/>
          <p14:tracePt t="27226" x="3171825" y="5194300"/>
          <p14:tracePt t="27245" x="3160713" y="5207000"/>
          <p14:tracePt t="27258" x="3136900" y="5207000"/>
          <p14:tracePt t="27265" x="3125788" y="5194300"/>
          <p14:tracePt t="27279" x="3114675" y="5172075"/>
          <p14:tracePt t="27283" x="3103563" y="5132388"/>
          <p14:tracePt t="27290" x="3092450" y="5097463"/>
          <p14:tracePt t="27297" x="3068638" y="5051425"/>
          <p14:tracePt t="27330" x="3022600" y="4897438"/>
          <p14:tracePt t="27332" x="3006725" y="4840288"/>
          <p14:tracePt t="27341" x="2994025" y="4778375"/>
          <p14:tracePt t="27346" x="2971800" y="4721225"/>
          <p14:tracePt t="27363" x="2960688" y="4651375"/>
          <p14:tracePt t="27373" x="2949575" y="4618038"/>
          <p14:tracePt t="27380" x="2949575" y="4578350"/>
          <p14:tracePt t="27385" x="2936875" y="4554538"/>
          <p14:tracePt t="27401" x="2936875" y="4543425"/>
          <p14:tracePt t="27407" x="2936875" y="4532313"/>
          <p14:tracePt t="27409" x="2936875" y="4521200"/>
          <p14:tracePt t="27432" x="2925763" y="4508500"/>
          <p14:tracePt t="27615" x="2925763" y="4497388"/>
          <p14:tracePt t="27630" x="2925763" y="4486275"/>
          <p14:tracePt t="27647" x="2925763" y="4475163"/>
          <p14:tracePt t="27661" x="2925763" y="4464050"/>
          <p14:tracePt t="27677" x="2936875" y="4464050"/>
          <p14:tracePt t="27685" x="2949575" y="4464050"/>
          <p14:tracePt t="27693" x="2949575" y="4451350"/>
          <p14:tracePt t="27716" x="2960688" y="4451350"/>
          <p14:tracePt t="27725" x="2971800" y="4451350"/>
          <p14:tracePt t="27741" x="2994025" y="4451350"/>
          <p14:tracePt t="27748" x="3022600" y="4464050"/>
          <p14:tracePt t="27762" x="3057525" y="4486275"/>
          <p14:tracePt t="27767" x="3068638" y="4497388"/>
          <p14:tracePt t="27773" x="3092450" y="4508500"/>
          <p14:tracePt t="27780" x="3114675" y="4521200"/>
          <p14:tracePt t="27795" x="3125788" y="4532313"/>
          <p14:tracePt t="27796" x="3149600" y="4543425"/>
          <p14:tracePt t="27806" x="3149600" y="4554538"/>
          <p14:tracePt t="27812" x="3160713" y="4554538"/>
          <p14:tracePt t="27827" x="3171825" y="4554538"/>
          <p14:tracePt t="27828" x="3171825" y="4565650"/>
          <p14:tracePt t="27859" x="3171825" y="4554538"/>
          <p14:tracePt t="27867" x="3171825" y="4543425"/>
          <p14:tracePt t="27878" x="3171825" y="4521200"/>
          <p14:tracePt t="27883" x="3171825" y="4508500"/>
          <p14:tracePt t="27891" x="3171825" y="4486275"/>
          <p14:tracePt t="27898" x="3171825" y="4464050"/>
          <p14:tracePt t="27911" x="3171825" y="4451350"/>
          <p14:tracePt t="27915" x="3171825" y="4429125"/>
          <p14:tracePt t="27923" x="3171825" y="4411663"/>
          <p14:tracePt t="27930" x="3171825" y="4400550"/>
          <p14:tracePt t="27945" x="3160713" y="4400550"/>
          <p14:tracePt t="27977" x="3160713" y="4389438"/>
          <p14:tracePt t="28010" x="3171825" y="4389438"/>
          <p14:tracePt t="28017" x="3182938" y="4400550"/>
          <p14:tracePt t="28029" x="3194050" y="4400550"/>
          <p14:tracePt t="28033" x="3222625" y="4411663"/>
          <p14:tracePt t="28041" x="3235325" y="4429125"/>
          <p14:tracePt t="28049" x="3257550" y="4429125"/>
          <p14:tracePt t="28061" x="3279775" y="4440238"/>
          <p14:tracePt t="28065" x="3292475" y="4451350"/>
          <p14:tracePt t="28073" x="3314700" y="4451350"/>
          <p14:tracePt t="28081" x="3336925" y="4464050"/>
          <p14:tracePt t="28095" x="3349625" y="4464050"/>
          <p14:tracePt t="28097" x="3360738" y="4475163"/>
          <p14:tracePt t="28106" x="3389313" y="4475163"/>
          <p14:tracePt t="28112" x="3400425" y="4486275"/>
          <p14:tracePt t="28128" x="3411538" y="4497388"/>
          <p14:tracePt t="28129" x="3435350" y="4497388"/>
          <p14:tracePt t="28138" x="3446463" y="4508500"/>
          <p14:tracePt t="28144" x="3457575" y="4521200"/>
          <p14:tracePt t="28152" x="3468688" y="4543425"/>
          <p14:tracePt t="28162" x="3479800" y="4554538"/>
          <p14:tracePt t="28168" x="3492500" y="4565650"/>
          <p14:tracePt t="28189" x="3492500" y="4618038"/>
          <p14:tracePt t="28192" x="3492500" y="4640263"/>
          <p14:tracePt t="28211" x="3492500" y="4664075"/>
          <p14:tracePt t="28212" x="3492500" y="4686300"/>
          <p14:tracePt t="28215" x="3492500" y="4708525"/>
          <p14:tracePt t="28223" x="3492500" y="4743450"/>
          <p14:tracePt t="28231" x="3479800" y="4765675"/>
          <p14:tracePt t="28244" x="3457575" y="4818063"/>
          <p14:tracePt t="28248" x="3446463" y="4840288"/>
          <p14:tracePt t="28277" x="3411538" y="4886325"/>
          <p14:tracePt t="28278" x="3389313" y="4921250"/>
          <p14:tracePt t="28279" x="3360738" y="4943475"/>
          <p14:tracePt t="28292" x="3349625" y="4954588"/>
          <p14:tracePt t="28296" x="3314700" y="4983163"/>
          <p14:tracePt t="28311" x="3279775" y="4983163"/>
          <p14:tracePt t="28312" x="3257550" y="4994275"/>
          <p14:tracePt t="28318" x="3222625" y="4994275"/>
          <p14:tracePt t="28326" x="3182938" y="4994275"/>
          <p14:tracePt t="28334" x="3160713" y="4994275"/>
          <p14:tracePt t="28345" x="3149600" y="4972050"/>
          <p14:tracePt t="28350" x="3125788" y="4954588"/>
          <p14:tracePt t="28358" x="3103563" y="4943475"/>
          <p14:tracePt t="28366" x="3092450" y="4932363"/>
          <p14:tracePt t="28378" x="3079750" y="4921250"/>
          <p14:tracePt t="28390" x="3068638" y="4908550"/>
          <p14:tracePt t="28411" x="3068638" y="4897438"/>
          <p14:tracePt t="28442" x="3068638" y="4886325"/>
          <p14:tracePt t="28445" x="3079750" y="4886325"/>
          <p14:tracePt t="28452" x="3092450" y="4886325"/>
          <p14:tracePt t="28460" x="3114675" y="4886325"/>
          <p14:tracePt t="28468" x="3136900" y="4886325"/>
          <p14:tracePt t="28479" x="3160713" y="4886325"/>
          <p14:tracePt t="28485" x="3194050" y="4886325"/>
          <p14:tracePt t="28492" x="3246438" y="4886325"/>
          <p14:tracePt t="28500" x="3292475" y="4897438"/>
          <p14:tracePt t="28511" x="3325813" y="4921250"/>
          <p14:tracePt t="28516" x="3371850" y="4943475"/>
          <p14:tracePt t="28524" x="3400425" y="4954588"/>
          <p14:tracePt t="28540" x="3422650" y="4983163"/>
          <p14:tracePt t="28541" x="3457575" y="5006975"/>
          <p14:tracePt t="28548" x="3479800" y="5018088"/>
          <p14:tracePt t="28565" x="3503613" y="5029200"/>
          <p14:tracePt t="28576" x="3514725" y="5040313"/>
          <p14:tracePt t="28580" x="3525838" y="5051425"/>
          <p14:tracePt t="28595" x="3525838" y="5064125"/>
          <p14:tracePt t="28627" x="3525838" y="5075238"/>
          <p14:tracePt t="28674" x="3514725" y="5075238"/>
          <p14:tracePt t="28694" x="3503613" y="5075238"/>
          <p14:tracePt t="28698" x="3492500" y="5075238"/>
          <p14:tracePt t="28707" x="3468688" y="5075238"/>
          <p14:tracePt t="28714" x="3468688" y="5064125"/>
          <p14:tracePt t="28729" x="3446463" y="5064125"/>
          <p14:tracePt t="28731" x="3435350" y="5051425"/>
          <p14:tracePt t="28745" x="3422650" y="5040313"/>
          <p14:tracePt t="29783" x="3435350" y="5040313"/>
          <p14:tracePt t="29798" x="3446463" y="5040313"/>
          <p14:tracePt t="29812" x="3457575" y="5040313"/>
          <p14:tracePt t="29824" x="3468688" y="5040313"/>
          <p14:tracePt t="29830" x="3479800" y="5040313"/>
          <p14:tracePt t="29847" x="3492500" y="5029200"/>
          <p14:tracePt t="29862" x="3492500" y="5018088"/>
          <p14:tracePt t="29878" x="3503613" y="5018088"/>
          <p14:tracePt t="29885" x="3503613" y="5006975"/>
          <p14:tracePt t="29933" x="3503613" y="4994275"/>
          <p14:tracePt t="29943" x="3514725" y="4994275"/>
          <p14:tracePt t="29965" x="3514725" y="4983163"/>
          <p14:tracePt t="29980" x="3514725" y="4972050"/>
          <p14:tracePt t="32372" x="3514725" y="4994275"/>
          <p14:tracePt t="32380" x="3514725" y="5051425"/>
          <p14:tracePt t="32390" x="3525838" y="5149850"/>
          <p14:tracePt t="32396" x="3525838" y="5207000"/>
          <p14:tracePt t="32411" x="3549650" y="5286375"/>
          <p14:tracePt t="32412" x="3549650" y="5383213"/>
          <p14:tracePt t="32419" x="3560763" y="5429250"/>
          <p14:tracePt t="32427" x="3560763" y="5486400"/>
          <p14:tracePt t="32435" x="3560763" y="5526088"/>
          <p14:tracePt t="32445" x="3560763" y="5561013"/>
          <p14:tracePt t="32451" x="3560763" y="5583238"/>
          <p14:tracePt t="32459" x="3560763" y="5607050"/>
          <p14:tracePt t="32483" x="3560763" y="5618163"/>
          <p14:tracePt t="32578" x="3560763" y="5607050"/>
          <p14:tracePt t="32593" x="3560763" y="5594350"/>
          <p14:tracePt t="32602" x="3560763" y="5583238"/>
          <p14:tracePt t="32613" x="3549650" y="5572125"/>
          <p14:tracePt t="32617" x="3549650" y="5561013"/>
          <p14:tracePt t="32625" x="3536950" y="5549900"/>
          <p14:tracePt t="32633" x="3536950" y="5537200"/>
          <p14:tracePt t="32646" x="3525838" y="5526088"/>
          <p14:tracePt t="32650" x="3525838" y="5514975"/>
          <p14:tracePt t="32658" x="3525838" y="5497513"/>
          <p14:tracePt t="32665" x="3525838" y="5486400"/>
          <p14:tracePt t="32678" x="3525838" y="5464175"/>
          <p14:tracePt t="32681" x="3514725" y="5451475"/>
          <p14:tracePt t="32691" x="3514725" y="5418138"/>
          <p14:tracePt t="32696" x="3514725" y="5394325"/>
          <p14:tracePt t="32712" x="3514725" y="5360988"/>
          <p14:tracePt t="32713" x="3514725" y="5337175"/>
          <p14:tracePt t="32722" x="3514725" y="5297488"/>
          <p14:tracePt t="32728" x="3514725" y="5275263"/>
          <p14:tracePt t="32736" x="3514725" y="5251450"/>
          <p14:tracePt t="32746" x="3514725" y="5229225"/>
          <p14:tracePt t="32752" x="3525838" y="5207000"/>
          <p14:tracePt t="32760" x="3525838" y="5194300"/>
          <p14:tracePt t="32768" x="3525838" y="5172075"/>
          <p14:tracePt t="32779" x="3536950" y="5149850"/>
          <p14:tracePt t="32784" x="3536950" y="5132388"/>
          <p14:tracePt t="32792" x="3536950" y="5121275"/>
          <p14:tracePt t="32799" x="3536950" y="5097463"/>
          <p14:tracePt t="32815" x="3549650" y="5086350"/>
          <p14:tracePt t="32997" x="3549650" y="5051425"/>
          <p14:tracePt t="33012" x="3549650" y="5006975"/>
          <p14:tracePt t="33013" x="3549650" y="4908550"/>
          <p14:tracePt t="33023" x="3560763" y="4794250"/>
          <p14:tracePt t="33029" x="3600450" y="4640263"/>
          <p14:tracePt t="33044" x="3611563" y="4475163"/>
          <p14:tracePt t="33047" x="3646488" y="4286250"/>
          <p14:tracePt t="33053" x="3679825" y="4097338"/>
          <p14:tracePt t="33061" x="3725863" y="3897313"/>
          <p14:tracePt t="33069" x="3778250" y="3708400"/>
          <p14:tracePt t="33082" x="3822700" y="3543300"/>
          <p14:tracePt t="33086" x="3857625" y="3457575"/>
          <p14:tracePt t="33093" x="3954463" y="3200400"/>
          <p14:tracePt t="33100" x="4011613" y="3068638"/>
          <p14:tracePt t="33114" x="4035425" y="3011488"/>
          <p14:tracePt t="33118" x="4079875" y="2892425"/>
          <p14:tracePt t="33125" x="4132263" y="2782888"/>
          <p14:tracePt t="33132" x="4154488" y="2749550"/>
          <p14:tracePt t="33148" x="4178300" y="2679700"/>
          <p14:tracePt t="33149" x="4200525" y="2646363"/>
          <p14:tracePt t="33348" x="4235450" y="2635250"/>
          <p14:tracePt t="33361" x="4268788" y="2593975"/>
          <p14:tracePt t="33364" x="4332288" y="2560638"/>
          <p14:tracePt t="33369" x="4389438" y="2525713"/>
          <p14:tracePt t="33377" x="4457700" y="2492375"/>
          <p14:tracePt t="33385" x="4543425" y="2457450"/>
          <p14:tracePt t="33396" x="4675188" y="2417763"/>
          <p14:tracePt t="33401" x="4721225" y="2406650"/>
          <p14:tracePt t="33409" x="4811713" y="2393950"/>
          <p14:tracePt t="33417" x="4897438" y="2393950"/>
          <p14:tracePt t="33429" x="4932363" y="2393950"/>
          <p14:tracePt t="33433" x="4989513" y="2393950"/>
          <p14:tracePt t="33442" x="5040313" y="2393950"/>
          <p14:tracePt t="33448" x="5086350" y="2393950"/>
          <p14:tracePt t="33462" x="5108575" y="2393950"/>
          <p14:tracePt t="33465" x="5121275" y="2393950"/>
          <p14:tracePt t="33476" x="5132388" y="2393950"/>
          <p14:tracePt t="33480" x="5143500" y="2393950"/>
          <p14:tracePt t="33495" x="5143500" y="2406650"/>
          <p14:tracePt t="33496" x="5143500" y="2428875"/>
          <p14:tracePt t="33506" x="5143500" y="2457450"/>
          <p14:tracePt t="33512" x="5143500" y="2492375"/>
          <p14:tracePt t="33520" x="5121275" y="2525713"/>
          <p14:tracePt t="33530" x="5086350" y="2571750"/>
          <p14:tracePt t="33536" x="5000625" y="2657475"/>
          <p14:tracePt t="33543" x="4954588" y="2679700"/>
          <p14:tracePt t="33551" x="4875213" y="2725738"/>
          <p14:tracePt t="33562" x="4789488" y="2760663"/>
          <p14:tracePt t="33567" x="4708525" y="2771775"/>
          <p14:tracePt t="33576" x="4622800" y="2782888"/>
          <p14:tracePt t="33583" x="4554538" y="2800350"/>
          <p14:tracePt t="33596" x="4468813" y="2800350"/>
          <p14:tracePt t="33599" x="4389438" y="2800350"/>
          <p14:tracePt t="33609" x="4268788" y="2736850"/>
          <p14:tracePt t="33619" x="4200525" y="2668588"/>
          <p14:tracePt t="33626" x="4143375" y="2571750"/>
          <p14:tracePt t="33631" x="4079875" y="2446338"/>
          <p14:tracePt t="33647" x="3989388" y="2160588"/>
          <p14:tracePt t="33648" x="3965575" y="1936750"/>
          <p14:tracePt t="33656" x="3965575" y="1793875"/>
          <p14:tracePt t="33662" x="3965575" y="1520825"/>
          <p14:tracePt t="33678" x="3965575" y="1263650"/>
          <p14:tracePt t="33681" x="3965575" y="1050925"/>
          <p14:tracePt t="33686" x="3989388" y="965200"/>
          <p14:tracePt t="33694" x="4035425" y="817563"/>
          <p14:tracePt t="33702" x="4079875" y="708025"/>
          <p14:tracePt t="33713" x="4103688" y="674688"/>
          <p14:tracePt t="33718" x="4143375" y="611188"/>
          <p14:tracePt t="33726" x="4178300" y="565150"/>
          <p14:tracePt t="33734" x="4235450" y="531813"/>
          <p14:tracePt t="33745" x="4257675" y="531813"/>
          <p14:tracePt t="33750" x="4279900" y="531813"/>
          <p14:tracePt t="33759" x="4321175" y="565150"/>
          <p14:tracePt t="33765" x="4343400" y="639763"/>
          <p14:tracePt t="33779" x="4365625" y="754063"/>
          <p14:tracePt t="33782" x="4378325" y="920750"/>
          <p14:tracePt t="33792" x="4400550" y="1263650"/>
          <p14:tracePt t="33797" x="4411663" y="1393825"/>
          <p14:tracePt t="33813" x="4411663" y="1606550"/>
          <p14:tracePt t="33814" x="4411663" y="1697038"/>
          <p14:tracePt t="33822" x="4411663" y="1863725"/>
          <p14:tracePt t="33829" x="4411663" y="2006600"/>
          <p14:tracePt t="33837" x="4389438" y="2114550"/>
          <p14:tracePt t="33847" x="4343400" y="2182813"/>
          <p14:tracePt t="33852" x="4308475" y="2228850"/>
          <p14:tracePt t="33860" x="4279900" y="2239963"/>
          <p14:tracePt t="33868" x="4246563" y="2251075"/>
          <p14:tracePt t="33881" x="4211638" y="2251075"/>
          <p14:tracePt t="33885" x="4154488" y="2193925"/>
          <p14:tracePt t="33893" x="4121150" y="2114550"/>
          <p14:tracePt t="33900" x="4079875" y="1993900"/>
          <p14:tracePt t="33913" x="4068763" y="1851025"/>
          <p14:tracePt t="33918" x="4057650" y="1708150"/>
          <p14:tracePt t="33926" x="4057650" y="1560513"/>
          <p14:tracePt t="33931" x="4057650" y="1485900"/>
          <p14:tracePt t="33947" x="4068763" y="1343025"/>
          <p14:tracePt t="33950" x="4092575" y="1250950"/>
          <p14:tracePt t="33959" x="4121150" y="1206500"/>
          <p14:tracePt t="33963" x="4143375" y="1143000"/>
          <p14:tracePt t="33981" x="4189413" y="1063625"/>
          <p14:tracePt t="33990" x="4200525" y="1039813"/>
          <p14:tracePt t="33995" x="4222750" y="1028700"/>
          <p14:tracePt t="34012" x="4235450" y="1028700"/>
          <p14:tracePt t="34013" x="4246563" y="1039813"/>
          <p14:tracePt t="34019" x="4246563" y="1120775"/>
          <p14:tracePt t="34026" x="4257675" y="1239838"/>
          <p14:tracePt t="34034" x="4268788" y="1485900"/>
          <p14:tracePt t="34046" x="4279900" y="1736725"/>
          <p14:tracePt t="34050" x="4279900" y="1851025"/>
          <p14:tracePt t="34060" x="4279900" y="2079625"/>
          <p14:tracePt t="34066" x="4279900" y="2171700"/>
          <p14:tracePt t="34080" x="4279900" y="2336800"/>
          <p14:tracePt t="34083" x="4279900" y="2382838"/>
          <p14:tracePt t="34093" x="4279900" y="2492375"/>
          <p14:tracePt t="34098" x="4279900" y="2549525"/>
          <p14:tracePt t="34113" x="4268788" y="2593975"/>
          <p14:tracePt t="34115" x="4268788" y="2622550"/>
          <p14:tracePt t="34126" x="4268788" y="2646363"/>
          <p14:tracePt t="34148" x="4279900" y="2646363"/>
          <p14:tracePt t="34155" x="4308475" y="2646363"/>
          <p14:tracePt t="34161" x="4343400" y="2622550"/>
          <p14:tracePt t="34169" x="4378325" y="2593975"/>
          <p14:tracePt t="34179" x="4411663" y="2560638"/>
          <p14:tracePt t="34185" x="4435475" y="2549525"/>
          <p14:tracePt t="34193" x="4457700" y="2525713"/>
          <p14:tracePt t="34201" x="4486275" y="2514600"/>
          <p14:tracePt t="34213" x="4497388" y="2503488"/>
          <p14:tracePt t="34217" x="4508500" y="2492375"/>
          <p14:tracePt t="34226" x="4521200" y="2492375"/>
          <p14:tracePt t="34233" x="4521200" y="2479675"/>
          <p14:tracePt t="34260" x="4508500" y="2468563"/>
          <p14:tracePt t="34264" x="4497388" y="2468563"/>
          <p14:tracePt t="34279" x="4468813" y="2468563"/>
          <p14:tracePt t="34282" x="4457700" y="2468563"/>
        </p14:tracePtLst>
      </p14:laserTraceLst>
    </p:ext>
  </p:extLs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2177</TotalTime>
  <Words>1388</Words>
  <Application>Microsoft Macintosh PowerPoint</Application>
  <PresentationFormat>如螢幕大小 (4:3)</PresentationFormat>
  <Paragraphs>215</Paragraphs>
  <Slides>23</Slides>
  <Notes>2</Notes>
  <HiddenSlides>0</HiddenSlides>
  <MMClips>23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29" baseType="lpstr">
      <vt:lpstr>微軟正黑體</vt:lpstr>
      <vt:lpstr>Arial</vt:lpstr>
      <vt:lpstr>Calibri</vt:lpstr>
      <vt:lpstr>Century Gothic</vt:lpstr>
      <vt:lpstr>Wingdings 3</vt:lpstr>
      <vt:lpstr>離子</vt:lpstr>
      <vt:lpstr>Homework 001</vt:lpstr>
      <vt:lpstr>Goal of hw1</vt:lpstr>
      <vt:lpstr>Work flow of Task 1</vt:lpstr>
      <vt:lpstr>Task 1 – Makefile</vt:lpstr>
      <vt:lpstr>Task 1 – Makefile</vt:lpstr>
      <vt:lpstr>Task 1 – Makefile</vt:lpstr>
      <vt:lpstr>Task 1 – Makefile</vt:lpstr>
      <vt:lpstr>Execute a test</vt:lpstr>
      <vt:lpstr>Task 1 – The requirements</vt:lpstr>
      <vt:lpstr>Task 2 – manipulate file</vt:lpstr>
      <vt:lpstr>Task 3 – run a test</vt:lpstr>
      <vt:lpstr>Task 3 – test &amp; output</vt:lpstr>
      <vt:lpstr>The requirements</vt:lpstr>
      <vt:lpstr>The requirements</vt:lpstr>
      <vt:lpstr>Submit your homework 001</vt:lpstr>
      <vt:lpstr>revisited</vt:lpstr>
      <vt:lpstr>Homework 002</vt:lpstr>
      <vt:lpstr>Goal of hw2</vt:lpstr>
      <vt:lpstr>Use pipe(1)</vt:lpstr>
      <vt:lpstr>Use pipe(2)</vt:lpstr>
      <vt:lpstr>Hw2 – run a test</vt:lpstr>
      <vt:lpstr>The requirements</vt:lpstr>
      <vt:lpstr>Submit your homework 002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</dc:title>
  <dc:creator>葉奕成</dc:creator>
  <cp:lastModifiedBy>葉奕成</cp:lastModifiedBy>
  <cp:revision>69</cp:revision>
  <cp:lastPrinted>2016-04-30T03:32:14Z</cp:lastPrinted>
  <dcterms:created xsi:type="dcterms:W3CDTF">2016-04-29T07:03:13Z</dcterms:created>
  <dcterms:modified xsi:type="dcterms:W3CDTF">2023-03-20T07:05:47Z</dcterms:modified>
</cp:coreProperties>
</file>

<file path=docProps/thumbnail.jpeg>
</file>